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2.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3.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5.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6.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9.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20.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21.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handoutMasterIdLst>
    <p:handoutMasterId r:id="rId26"/>
  </p:handoutMasterIdLst>
  <p:sldIdLst>
    <p:sldId id="291" r:id="rId2"/>
    <p:sldId id="497" r:id="rId3"/>
    <p:sldId id="630" r:id="rId4"/>
    <p:sldId id="631" r:id="rId5"/>
    <p:sldId id="256" r:id="rId6"/>
    <p:sldId id="555" r:id="rId7"/>
    <p:sldId id="632" r:id="rId8"/>
    <p:sldId id="509" r:id="rId9"/>
    <p:sldId id="526" r:id="rId10"/>
    <p:sldId id="532" r:id="rId11"/>
    <p:sldId id="557" r:id="rId12"/>
    <p:sldId id="634" r:id="rId13"/>
    <p:sldId id="517" r:id="rId14"/>
    <p:sldId id="540" r:id="rId15"/>
    <p:sldId id="535" r:id="rId16"/>
    <p:sldId id="543" r:id="rId17"/>
    <p:sldId id="545" r:id="rId18"/>
    <p:sldId id="556" r:id="rId19"/>
    <p:sldId id="633" r:id="rId20"/>
    <p:sldId id="382" r:id="rId21"/>
    <p:sldId id="551" r:id="rId22"/>
    <p:sldId id="516" r:id="rId23"/>
    <p:sldId id="554"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odrow, Gwynne" initials="ZG" lastIdx="25" clrIdx="0">
    <p:extLst>
      <p:ext uri="{19B8F6BF-5375-455C-9EA6-DF929625EA0E}">
        <p15:presenceInfo xmlns:p15="http://schemas.microsoft.com/office/powerpoint/2012/main" userId="S::GWYNNE.ZODROW@tetratech.com::f11ed61f-7b9e-4d00-8458-068b618d042b" providerId="AD"/>
      </p:ext>
    </p:extLst>
  </p:cmAuthor>
  <p:cmAuthor id="2" name="Slifer-Mbacke, Lisa" initials="SL" lastIdx="78" clrIdx="1">
    <p:extLst>
      <p:ext uri="{19B8F6BF-5375-455C-9EA6-DF929625EA0E}">
        <p15:presenceInfo xmlns:p15="http://schemas.microsoft.com/office/powerpoint/2012/main" userId="S::LISA.SLIFERMBACKE@tetratech.com::9924222b-6d95-4027-a986-6bb1aee6ef50" providerId="AD"/>
      </p:ext>
    </p:extLst>
  </p:cmAuthor>
  <p:cmAuthor id="3" name="Sitenge, Gift" initials="SG" lastIdx="52" clrIdx="2">
    <p:extLst>
      <p:ext uri="{19B8F6BF-5375-455C-9EA6-DF929625EA0E}">
        <p15:presenceInfo xmlns:p15="http://schemas.microsoft.com/office/powerpoint/2012/main" userId="S::GIFT.SITENGE@tetratech.com::55b0652f-e20b-4022-82e2-3539ac79865b" providerId="AD"/>
      </p:ext>
    </p:extLst>
  </p:cmAuthor>
  <p:cmAuthor id="4" name="Nyimbili, Shida" initials="NS" lastIdx="12" clrIdx="3">
    <p:extLst>
      <p:ext uri="{19B8F6BF-5375-455C-9EA6-DF929625EA0E}">
        <p15:presenceInfo xmlns:p15="http://schemas.microsoft.com/office/powerpoint/2012/main" userId="S::SHIDA.NYIMBILI@tetratech.com::b04cdb49-929b-4720-b229-200ff57be8d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FFCC"/>
    <a:srgbClr val="E7E7E5"/>
    <a:srgbClr val="D0E31D"/>
    <a:srgbClr val="002F6C"/>
    <a:srgbClr val="6C6463"/>
    <a:srgbClr val="057AD7"/>
    <a:srgbClr val="CFCDC9"/>
    <a:srgbClr val="D9D7D3"/>
    <a:srgbClr val="BA0C2F"/>
    <a:srgbClr val="635C5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58" autoAdjust="0"/>
    <p:restoredTop sz="86878" autoAdjust="0"/>
  </p:normalViewPr>
  <p:slideViewPr>
    <p:cSldViewPr snapToObjects="1">
      <p:cViewPr varScale="1">
        <p:scale>
          <a:sx n="58" d="100"/>
          <a:sy n="58" d="100"/>
        </p:scale>
        <p:origin x="1468" y="44"/>
      </p:cViewPr>
      <p:guideLst>
        <p:guide orient="horz" pos="2160"/>
        <p:guide pos="2880"/>
      </p:guideLst>
    </p:cSldViewPr>
  </p:slideViewPr>
  <p:notesTextViewPr>
    <p:cViewPr>
      <p:scale>
        <a:sx n="100" d="100"/>
        <a:sy n="100" d="100"/>
      </p:scale>
      <p:origin x="0" y="0"/>
    </p:cViewPr>
  </p:notesTextViewPr>
  <p:sorterViewPr>
    <p:cViewPr>
      <p:scale>
        <a:sx n="200" d="100"/>
        <a:sy n="200" d="100"/>
      </p:scale>
      <p:origin x="0" y="-4880"/>
    </p:cViewPr>
  </p:sorterViewPr>
  <p:notesViewPr>
    <p:cSldViewPr snapToObjects="1">
      <p:cViewPr varScale="1">
        <p:scale>
          <a:sx n="51" d="100"/>
          <a:sy n="51" d="100"/>
        </p:scale>
        <p:origin x="2692" y="2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Gift\Downloads\CHA_Women.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4.xml"/><Relationship Id="rId1" Type="http://schemas.microsoft.com/office/2011/relationships/chartStyle" Target="style14.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Chart%20in%20Microsoft%20PowerPoint"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Chart%20in%20Microsoft%20PowerPoint"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9580957552719705E-2"/>
          <c:y val="2.736318407960199E-2"/>
          <c:w val="0.94168341026337221"/>
          <c:h val="0.8392437419203197"/>
        </c:manualLayout>
      </c:layout>
      <c:barChart>
        <c:barDir val="col"/>
        <c:grouping val="clustered"/>
        <c:varyColors val="0"/>
        <c:ser>
          <c:idx val="0"/>
          <c:order val="0"/>
          <c:tx>
            <c:strRef>
              <c:f>'Visulas Feb 2021'!$A$95</c:f>
              <c:strCache>
                <c:ptCount val="1"/>
                <c:pt idx="0">
                  <c:v>2018</c:v>
                </c:pt>
              </c:strCache>
            </c:strRef>
          </c:tx>
          <c:spPr>
            <a:solidFill>
              <a:schemeClr val="accent1"/>
            </a:solidFill>
            <a:ln>
              <a:noFill/>
            </a:ln>
            <a:effectLst/>
          </c:spPr>
          <c:invertIfNegative val="0"/>
          <c:cat>
            <c:strRef>
              <c:f>'Visulas Feb 2021'!$B$94:$E$94</c:f>
              <c:strCache>
                <c:ptCount val="4"/>
                <c:pt idx="0">
                  <c:v>Q1</c:v>
                </c:pt>
                <c:pt idx="1">
                  <c:v>Q2</c:v>
                </c:pt>
                <c:pt idx="2">
                  <c:v>Q3</c:v>
                </c:pt>
                <c:pt idx="3">
                  <c:v>Q4</c:v>
                </c:pt>
              </c:strCache>
            </c:strRef>
          </c:cat>
          <c:val>
            <c:numRef>
              <c:f>'Visulas Feb 2021'!$B$95:$E$95</c:f>
              <c:numCache>
                <c:formatCode>0%</c:formatCode>
                <c:ptCount val="4"/>
                <c:pt idx="0">
                  <c:v>5.4000000000000006E-2</c:v>
                </c:pt>
                <c:pt idx="1">
                  <c:v>4.8000000000000001E-2</c:v>
                </c:pt>
                <c:pt idx="2">
                  <c:v>5.2999999999999999E-2</c:v>
                </c:pt>
                <c:pt idx="3">
                  <c:v>0.05</c:v>
                </c:pt>
              </c:numCache>
            </c:numRef>
          </c:val>
          <c:extLst>
            <c:ext xmlns:c16="http://schemas.microsoft.com/office/drawing/2014/chart" uri="{C3380CC4-5D6E-409C-BE32-E72D297353CC}">
              <c16:uniqueId val="{00000000-6F51-4A9C-8E95-C18DF830D355}"/>
            </c:ext>
          </c:extLst>
        </c:ser>
        <c:ser>
          <c:idx val="1"/>
          <c:order val="1"/>
          <c:tx>
            <c:strRef>
              <c:f>'Visulas Feb 2021'!$A$96</c:f>
              <c:strCache>
                <c:ptCount val="1"/>
                <c:pt idx="0">
                  <c:v>2019</c:v>
                </c:pt>
              </c:strCache>
            </c:strRef>
          </c:tx>
          <c:spPr>
            <a:solidFill>
              <a:schemeClr val="accent2"/>
            </a:solidFill>
            <a:ln>
              <a:noFill/>
            </a:ln>
            <a:effectLst/>
          </c:spPr>
          <c:invertIfNegative val="0"/>
          <c:cat>
            <c:strRef>
              <c:f>'Visulas Feb 2021'!$B$94:$E$94</c:f>
              <c:strCache>
                <c:ptCount val="4"/>
                <c:pt idx="0">
                  <c:v>Q1</c:v>
                </c:pt>
                <c:pt idx="1">
                  <c:v>Q2</c:v>
                </c:pt>
                <c:pt idx="2">
                  <c:v>Q3</c:v>
                </c:pt>
                <c:pt idx="3">
                  <c:v>Q4</c:v>
                </c:pt>
              </c:strCache>
            </c:strRef>
          </c:cat>
          <c:val>
            <c:numRef>
              <c:f>'Visulas Feb 2021'!$B$96:$E$96</c:f>
              <c:numCache>
                <c:formatCode>0%</c:formatCode>
                <c:ptCount val="4"/>
                <c:pt idx="0">
                  <c:v>4.8000000000000001E-2</c:v>
                </c:pt>
                <c:pt idx="1">
                  <c:v>6.6000000000000003E-2</c:v>
                </c:pt>
                <c:pt idx="2">
                  <c:v>0.08</c:v>
                </c:pt>
                <c:pt idx="3">
                  <c:v>7.9000000000000001E-2</c:v>
                </c:pt>
              </c:numCache>
            </c:numRef>
          </c:val>
          <c:extLst>
            <c:ext xmlns:c16="http://schemas.microsoft.com/office/drawing/2014/chart" uri="{C3380CC4-5D6E-409C-BE32-E72D297353CC}">
              <c16:uniqueId val="{00000001-6F51-4A9C-8E95-C18DF830D355}"/>
            </c:ext>
          </c:extLst>
        </c:ser>
        <c:ser>
          <c:idx val="2"/>
          <c:order val="2"/>
          <c:tx>
            <c:strRef>
              <c:f>'Visulas Feb 2021'!$A$97</c:f>
              <c:strCache>
                <c:ptCount val="1"/>
                <c:pt idx="0">
                  <c:v>2020</c:v>
                </c:pt>
              </c:strCache>
            </c:strRef>
          </c:tx>
          <c:spPr>
            <a:solidFill>
              <a:schemeClr val="accent3"/>
            </a:solidFill>
            <a:ln>
              <a:noFill/>
            </a:ln>
            <a:effectLst/>
          </c:spPr>
          <c:invertIfNegative val="0"/>
          <c:cat>
            <c:strRef>
              <c:f>'Visulas Feb 2021'!$B$94:$E$94</c:f>
              <c:strCache>
                <c:ptCount val="4"/>
                <c:pt idx="0">
                  <c:v>Q1</c:v>
                </c:pt>
                <c:pt idx="1">
                  <c:v>Q2</c:v>
                </c:pt>
                <c:pt idx="2">
                  <c:v>Q3</c:v>
                </c:pt>
                <c:pt idx="3">
                  <c:v>Q4</c:v>
                </c:pt>
              </c:strCache>
            </c:strRef>
          </c:cat>
          <c:val>
            <c:numRef>
              <c:f>'Visulas Feb 2021'!$B$97:$E$97</c:f>
              <c:numCache>
                <c:formatCode>0%</c:formatCode>
                <c:ptCount val="4"/>
                <c:pt idx="0">
                  <c:v>8.199999999999999E-2</c:v>
                </c:pt>
                <c:pt idx="1">
                  <c:v>6.7000000000000004E-2</c:v>
                </c:pt>
                <c:pt idx="2">
                  <c:v>9.4E-2</c:v>
                </c:pt>
                <c:pt idx="3">
                  <c:v>0.09</c:v>
                </c:pt>
              </c:numCache>
            </c:numRef>
          </c:val>
          <c:extLst>
            <c:ext xmlns:c16="http://schemas.microsoft.com/office/drawing/2014/chart" uri="{C3380CC4-5D6E-409C-BE32-E72D297353CC}">
              <c16:uniqueId val="{00000002-6F51-4A9C-8E95-C18DF830D355}"/>
            </c:ext>
          </c:extLst>
        </c:ser>
        <c:ser>
          <c:idx val="3"/>
          <c:order val="3"/>
          <c:tx>
            <c:strRef>
              <c:f>'Visulas Feb 2021'!$A$98</c:f>
              <c:strCache>
                <c:ptCount val="1"/>
                <c:pt idx="0">
                  <c:v>2021</c:v>
                </c:pt>
              </c:strCache>
            </c:strRef>
          </c:tx>
          <c:spPr>
            <a:solidFill>
              <a:schemeClr val="accent4"/>
            </a:solidFill>
            <a:ln>
              <a:noFill/>
            </a:ln>
            <a:effectLst/>
          </c:spPr>
          <c:invertIfNegative val="0"/>
          <c:cat>
            <c:strRef>
              <c:f>'Visulas Feb 2021'!$B$94:$E$94</c:f>
              <c:strCache>
                <c:ptCount val="4"/>
                <c:pt idx="0">
                  <c:v>Q1</c:v>
                </c:pt>
                <c:pt idx="1">
                  <c:v>Q2</c:v>
                </c:pt>
                <c:pt idx="2">
                  <c:v>Q3</c:v>
                </c:pt>
                <c:pt idx="3">
                  <c:v>Q4</c:v>
                </c:pt>
              </c:strCache>
            </c:strRef>
          </c:cat>
          <c:val>
            <c:numRef>
              <c:f>'Visulas Feb 2021'!$B$98:$E$98</c:f>
              <c:numCache>
                <c:formatCode>0%</c:formatCode>
                <c:ptCount val="4"/>
                <c:pt idx="0">
                  <c:v>8.6999999999999994E-2</c:v>
                </c:pt>
                <c:pt idx="1">
                  <c:v>0.121</c:v>
                </c:pt>
                <c:pt idx="2">
                  <c:v>0.11900000000000001</c:v>
                </c:pt>
                <c:pt idx="3">
                  <c:v>8.8000000000000009E-2</c:v>
                </c:pt>
              </c:numCache>
            </c:numRef>
          </c:val>
          <c:extLst>
            <c:ext xmlns:c16="http://schemas.microsoft.com/office/drawing/2014/chart" uri="{C3380CC4-5D6E-409C-BE32-E72D297353CC}">
              <c16:uniqueId val="{00000003-6F51-4A9C-8E95-C18DF830D355}"/>
            </c:ext>
          </c:extLst>
        </c:ser>
        <c:dLbls>
          <c:showLegendKey val="0"/>
          <c:showVal val="0"/>
          <c:showCatName val="0"/>
          <c:showSerName val="0"/>
          <c:showPercent val="0"/>
          <c:showBubbleSize val="0"/>
        </c:dLbls>
        <c:gapWidth val="219"/>
        <c:overlap val="-27"/>
        <c:axId val="682751200"/>
        <c:axId val="682768256"/>
      </c:barChart>
      <c:catAx>
        <c:axId val="682751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82768256"/>
        <c:crosses val="autoZero"/>
        <c:auto val="1"/>
        <c:lblAlgn val="ctr"/>
        <c:lblOffset val="100"/>
        <c:noMultiLvlLbl val="0"/>
      </c:catAx>
      <c:valAx>
        <c:axId val="682768256"/>
        <c:scaling>
          <c:orientation val="minMax"/>
          <c:max val="0.15000000000000002"/>
          <c:min val="0"/>
        </c:scaling>
        <c:delete val="0"/>
        <c:axPos val="l"/>
        <c:majorGridlines>
          <c:spPr>
            <a:ln w="9525" cap="flat" cmpd="sng" algn="ct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827512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Women in reproductive age visited by the CHA </a:t>
            </a:r>
          </a:p>
        </c:rich>
      </c:tx>
      <c:layout>
        <c:manualLayout>
          <c:xMode val="edge"/>
          <c:yMode val="edge"/>
          <c:x val="0.15240658711344629"/>
          <c:y val="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7050641924753807"/>
          <c:y val="0.12717857968732493"/>
          <c:w val="0.82662001688388487"/>
          <c:h val="0.79083201835474959"/>
        </c:manualLayout>
      </c:layout>
      <c:barChart>
        <c:barDir val="col"/>
        <c:grouping val="clustered"/>
        <c:varyColors val="0"/>
        <c:ser>
          <c:idx val="0"/>
          <c:order val="0"/>
          <c:tx>
            <c:strRef>
              <c:f>'Family Planning'!$B$29</c:f>
              <c:strCache>
                <c:ptCount val="1"/>
                <c:pt idx="0">
                  <c:v>2018</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'Family Planning'!$O$28</c:f>
              <c:numCache>
                <c:formatCode>General</c:formatCode>
                <c:ptCount val="1"/>
              </c:numCache>
            </c:numRef>
          </c:cat>
          <c:val>
            <c:numRef>
              <c:f>'Family Planning'!$O$29</c:f>
              <c:numCache>
                <c:formatCode>_(* #,##0_);_(* \(#,##0\);_(* "-"??_);_(@_)</c:formatCode>
                <c:ptCount val="1"/>
                <c:pt idx="0">
                  <c:v>60165</c:v>
                </c:pt>
              </c:numCache>
            </c:numRef>
          </c:val>
          <c:extLst>
            <c:ext xmlns:c16="http://schemas.microsoft.com/office/drawing/2014/chart" uri="{C3380CC4-5D6E-409C-BE32-E72D297353CC}">
              <c16:uniqueId val="{00000000-C1CC-43FA-BF72-2F70AD671615}"/>
            </c:ext>
          </c:extLst>
        </c:ser>
        <c:ser>
          <c:idx val="1"/>
          <c:order val="1"/>
          <c:tx>
            <c:strRef>
              <c:f>'Family Planning'!$B$30</c:f>
              <c:strCache>
                <c:ptCount val="1"/>
                <c:pt idx="0">
                  <c:v>2019</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'Family Planning'!$O$28</c:f>
              <c:numCache>
                <c:formatCode>General</c:formatCode>
                <c:ptCount val="1"/>
              </c:numCache>
            </c:numRef>
          </c:cat>
          <c:val>
            <c:numRef>
              <c:f>'Family Planning'!$O$30</c:f>
              <c:numCache>
                <c:formatCode>_(* #,##0_);_(* \(#,##0\);_(* "-"??_);_(@_)</c:formatCode>
                <c:ptCount val="1"/>
                <c:pt idx="0">
                  <c:v>87527</c:v>
                </c:pt>
              </c:numCache>
            </c:numRef>
          </c:val>
          <c:extLst>
            <c:ext xmlns:c16="http://schemas.microsoft.com/office/drawing/2014/chart" uri="{C3380CC4-5D6E-409C-BE32-E72D297353CC}">
              <c16:uniqueId val="{00000001-C1CC-43FA-BF72-2F70AD671615}"/>
            </c:ext>
          </c:extLst>
        </c:ser>
        <c:ser>
          <c:idx val="2"/>
          <c:order val="2"/>
          <c:tx>
            <c:strRef>
              <c:f>'Family Planning'!$B$31</c:f>
              <c:strCache>
                <c:ptCount val="1"/>
                <c:pt idx="0">
                  <c:v>2020</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'Family Planning'!$O$28</c:f>
              <c:numCache>
                <c:formatCode>General</c:formatCode>
                <c:ptCount val="1"/>
              </c:numCache>
            </c:numRef>
          </c:cat>
          <c:val>
            <c:numRef>
              <c:f>'Family Planning'!$O$31</c:f>
              <c:numCache>
                <c:formatCode>_(* #,##0_);_(* \(#,##0\);_(* "-"??_);_(@_)</c:formatCode>
                <c:ptCount val="1"/>
                <c:pt idx="0">
                  <c:v>305802</c:v>
                </c:pt>
              </c:numCache>
            </c:numRef>
          </c:val>
          <c:extLst>
            <c:ext xmlns:c16="http://schemas.microsoft.com/office/drawing/2014/chart" uri="{C3380CC4-5D6E-409C-BE32-E72D297353CC}">
              <c16:uniqueId val="{00000002-C1CC-43FA-BF72-2F70AD671615}"/>
            </c:ext>
          </c:extLst>
        </c:ser>
        <c:ser>
          <c:idx val="3"/>
          <c:order val="3"/>
          <c:tx>
            <c:strRef>
              <c:f>'Family Planning'!$B$32</c:f>
              <c:strCache>
                <c:ptCount val="1"/>
                <c:pt idx="0">
                  <c:v>2021</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'Family Planning'!$O$28</c:f>
              <c:numCache>
                <c:formatCode>General</c:formatCode>
                <c:ptCount val="1"/>
              </c:numCache>
            </c:numRef>
          </c:cat>
          <c:val>
            <c:numRef>
              <c:f>'Family Planning'!$O$32</c:f>
              <c:numCache>
                <c:formatCode>_(* #,##0_);_(* \(#,##0\);_(* "-"??_);_(@_)</c:formatCode>
                <c:ptCount val="1"/>
                <c:pt idx="0">
                  <c:v>189947</c:v>
                </c:pt>
              </c:numCache>
            </c:numRef>
          </c:val>
          <c:extLst>
            <c:ext xmlns:c16="http://schemas.microsoft.com/office/drawing/2014/chart" uri="{C3380CC4-5D6E-409C-BE32-E72D297353CC}">
              <c16:uniqueId val="{00000003-C1CC-43FA-BF72-2F70AD671615}"/>
            </c:ext>
          </c:extLst>
        </c:ser>
        <c:dLbls>
          <c:dLblPos val="outEnd"/>
          <c:showLegendKey val="0"/>
          <c:showVal val="1"/>
          <c:showCatName val="0"/>
          <c:showSerName val="0"/>
          <c:showPercent val="0"/>
          <c:showBubbleSize val="0"/>
        </c:dLbls>
        <c:gapWidth val="219"/>
        <c:overlap val="-27"/>
        <c:axId val="453373439"/>
        <c:axId val="453374271"/>
      </c:barChart>
      <c:catAx>
        <c:axId val="45337343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53374271"/>
        <c:crosses val="autoZero"/>
        <c:auto val="1"/>
        <c:lblAlgn val="ctr"/>
        <c:lblOffset val="100"/>
        <c:noMultiLvlLbl val="0"/>
      </c:catAx>
      <c:valAx>
        <c:axId val="453374271"/>
        <c:scaling>
          <c:orientation val="minMax"/>
          <c:max val="325000"/>
          <c:min val="0"/>
        </c:scaling>
        <c:delete val="0"/>
        <c:axPos val="l"/>
        <c:majorGridlines>
          <c:spPr>
            <a:ln w="9525" cap="flat" cmpd="sng" algn="ctr">
              <a:solidFill>
                <a:schemeClr val="tx1">
                  <a:lumMod val="15000"/>
                  <a:lumOff val="85000"/>
                </a:schemeClr>
              </a:solidFill>
              <a:round/>
            </a:ln>
            <a:effectLst/>
          </c:spPr>
        </c:majorGridlines>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53373439"/>
        <c:crosses val="autoZero"/>
        <c:crossBetween val="between"/>
        <c:majorUnit val="50000"/>
        <c:minorUnit val="10000"/>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Women in reproductive age group on a modern FP method</a:t>
            </a:r>
          </a:p>
        </c:rich>
      </c:tx>
      <c:layout>
        <c:manualLayout>
          <c:xMode val="edge"/>
          <c:yMode val="edge"/>
          <c:x val="0.10478416760404947"/>
          <c:y val="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'Family Planning'!$B$55</c:f>
              <c:strCache>
                <c:ptCount val="1"/>
                <c:pt idx="0">
                  <c:v>2018</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'Family Planning'!$O$54</c:f>
              <c:numCache>
                <c:formatCode>General</c:formatCode>
                <c:ptCount val="1"/>
              </c:numCache>
            </c:numRef>
          </c:cat>
          <c:val>
            <c:numRef>
              <c:f>'Family Planning'!$O$55</c:f>
              <c:numCache>
                <c:formatCode>_(* #,##0_);_(* \(#,##0\);_(* "-"??_);_(@_)</c:formatCode>
                <c:ptCount val="1"/>
                <c:pt idx="0">
                  <c:v>29731</c:v>
                </c:pt>
              </c:numCache>
            </c:numRef>
          </c:val>
          <c:extLst>
            <c:ext xmlns:c16="http://schemas.microsoft.com/office/drawing/2014/chart" uri="{C3380CC4-5D6E-409C-BE32-E72D297353CC}">
              <c16:uniqueId val="{00000000-0996-41E7-8769-197CE75FA4C3}"/>
            </c:ext>
          </c:extLst>
        </c:ser>
        <c:ser>
          <c:idx val="1"/>
          <c:order val="1"/>
          <c:tx>
            <c:strRef>
              <c:f>'Family Planning'!$B$56</c:f>
              <c:strCache>
                <c:ptCount val="1"/>
                <c:pt idx="0">
                  <c:v>2019</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'Family Planning'!$O$54</c:f>
              <c:numCache>
                <c:formatCode>General</c:formatCode>
                <c:ptCount val="1"/>
              </c:numCache>
            </c:numRef>
          </c:cat>
          <c:val>
            <c:numRef>
              <c:f>'Family Planning'!$O$56</c:f>
              <c:numCache>
                <c:formatCode>_(* #,##0_);_(* \(#,##0\);_(* "-"??_);_(@_)</c:formatCode>
                <c:ptCount val="1"/>
                <c:pt idx="0">
                  <c:v>46407</c:v>
                </c:pt>
              </c:numCache>
            </c:numRef>
          </c:val>
          <c:extLst>
            <c:ext xmlns:c16="http://schemas.microsoft.com/office/drawing/2014/chart" uri="{C3380CC4-5D6E-409C-BE32-E72D297353CC}">
              <c16:uniqueId val="{00000001-0996-41E7-8769-197CE75FA4C3}"/>
            </c:ext>
          </c:extLst>
        </c:ser>
        <c:ser>
          <c:idx val="2"/>
          <c:order val="2"/>
          <c:tx>
            <c:strRef>
              <c:f>'Family Planning'!$B$57</c:f>
              <c:strCache>
                <c:ptCount val="1"/>
                <c:pt idx="0">
                  <c:v>2020</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'Family Planning'!$O$54</c:f>
              <c:numCache>
                <c:formatCode>General</c:formatCode>
                <c:ptCount val="1"/>
              </c:numCache>
            </c:numRef>
          </c:cat>
          <c:val>
            <c:numRef>
              <c:f>'Family Planning'!$O$57</c:f>
              <c:numCache>
                <c:formatCode>_(* #,##0_);_(* \(#,##0\);_(* "-"??_);_(@_)</c:formatCode>
                <c:ptCount val="1"/>
                <c:pt idx="0">
                  <c:v>161045</c:v>
                </c:pt>
              </c:numCache>
            </c:numRef>
          </c:val>
          <c:extLst>
            <c:ext xmlns:c16="http://schemas.microsoft.com/office/drawing/2014/chart" uri="{C3380CC4-5D6E-409C-BE32-E72D297353CC}">
              <c16:uniqueId val="{00000002-0996-41E7-8769-197CE75FA4C3}"/>
            </c:ext>
          </c:extLst>
        </c:ser>
        <c:ser>
          <c:idx val="3"/>
          <c:order val="3"/>
          <c:tx>
            <c:strRef>
              <c:f>'Family Planning'!$B$58</c:f>
              <c:strCache>
                <c:ptCount val="1"/>
                <c:pt idx="0">
                  <c:v>2021</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'Family Planning'!$O$54</c:f>
              <c:numCache>
                <c:formatCode>General</c:formatCode>
                <c:ptCount val="1"/>
              </c:numCache>
            </c:numRef>
          </c:cat>
          <c:val>
            <c:numRef>
              <c:f>'Family Planning'!$O$58</c:f>
              <c:numCache>
                <c:formatCode>_(* #,##0_);_(* \(#,##0\);_(* "-"??_);_(@_)</c:formatCode>
                <c:ptCount val="1"/>
                <c:pt idx="0">
                  <c:v>112057</c:v>
                </c:pt>
              </c:numCache>
            </c:numRef>
          </c:val>
          <c:extLst>
            <c:ext xmlns:c16="http://schemas.microsoft.com/office/drawing/2014/chart" uri="{C3380CC4-5D6E-409C-BE32-E72D297353CC}">
              <c16:uniqueId val="{00000003-0996-41E7-8769-197CE75FA4C3}"/>
            </c:ext>
          </c:extLst>
        </c:ser>
        <c:dLbls>
          <c:dLblPos val="outEnd"/>
          <c:showLegendKey val="0"/>
          <c:showVal val="1"/>
          <c:showCatName val="0"/>
          <c:showSerName val="0"/>
          <c:showPercent val="0"/>
          <c:showBubbleSize val="0"/>
        </c:dLbls>
        <c:gapWidth val="219"/>
        <c:overlap val="-27"/>
        <c:axId val="509026479"/>
        <c:axId val="509029807"/>
      </c:barChart>
      <c:catAx>
        <c:axId val="50902647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09029807"/>
        <c:crosses val="autoZero"/>
        <c:auto val="1"/>
        <c:lblAlgn val="ctr"/>
        <c:lblOffset val="100"/>
        <c:noMultiLvlLbl val="0"/>
      </c:catAx>
      <c:valAx>
        <c:axId val="509029807"/>
        <c:scaling>
          <c:orientation val="minMax"/>
        </c:scaling>
        <c:delete val="0"/>
        <c:axPos val="l"/>
        <c:majorGridlines>
          <c:spPr>
            <a:ln w="9525" cap="flat" cmpd="sng" algn="ctr">
              <a:solidFill>
                <a:schemeClr val="tx1">
                  <a:lumMod val="15000"/>
                  <a:lumOff val="85000"/>
                </a:schemeClr>
              </a:solidFill>
              <a:round/>
            </a:ln>
            <a:effectLst/>
          </c:spPr>
        </c:majorGridlines>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0902647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Sheet1!$A$2</c:f>
              <c:strCache>
                <c:ptCount val="1"/>
                <c:pt idx="0">
                  <c:v>Coverage of modern FP initiation for reproductive age women visited by CHA</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Sheet1!$B$1:$E$1</c:f>
              <c:numCache>
                <c:formatCode>General</c:formatCode>
                <c:ptCount val="4"/>
                <c:pt idx="0">
                  <c:v>2018</c:v>
                </c:pt>
                <c:pt idx="1">
                  <c:v>2019</c:v>
                </c:pt>
                <c:pt idx="2">
                  <c:v>2020</c:v>
                </c:pt>
                <c:pt idx="3">
                  <c:v>2021</c:v>
                </c:pt>
              </c:numCache>
            </c:numRef>
          </c:cat>
          <c:val>
            <c:numRef>
              <c:f>Sheet1!$B$2:$E$2</c:f>
              <c:numCache>
                <c:formatCode>0.0%</c:formatCode>
                <c:ptCount val="4"/>
                <c:pt idx="0">
                  <c:v>0.49415773290118842</c:v>
                </c:pt>
                <c:pt idx="1">
                  <c:v>0.53020210906348897</c:v>
                </c:pt>
                <c:pt idx="2">
                  <c:v>0.52663161130404645</c:v>
                </c:pt>
                <c:pt idx="3">
                  <c:v>0.59031747772017484</c:v>
                </c:pt>
              </c:numCache>
            </c:numRef>
          </c:val>
          <c:extLst>
            <c:ext xmlns:c16="http://schemas.microsoft.com/office/drawing/2014/chart" uri="{C3380CC4-5D6E-409C-BE32-E72D297353CC}">
              <c16:uniqueId val="{00000000-BA8B-4DB7-A0F9-A25423C8E4BC}"/>
            </c:ext>
          </c:extLst>
        </c:ser>
        <c:dLbls>
          <c:dLblPos val="outEnd"/>
          <c:showLegendKey val="0"/>
          <c:showVal val="1"/>
          <c:showCatName val="0"/>
          <c:showSerName val="0"/>
          <c:showPercent val="0"/>
          <c:showBubbleSize val="0"/>
        </c:dLbls>
        <c:gapWidth val="219"/>
        <c:overlap val="-27"/>
        <c:axId val="808892335"/>
        <c:axId val="808892751"/>
      </c:barChart>
      <c:catAx>
        <c:axId val="8088923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1" i="0" u="none" strike="noStrike" kern="1200" baseline="0">
                <a:solidFill>
                  <a:schemeClr val="tx1">
                    <a:lumMod val="65000"/>
                    <a:lumOff val="35000"/>
                  </a:schemeClr>
                </a:solidFill>
                <a:latin typeface="+mn-lt"/>
                <a:ea typeface="+mn-ea"/>
                <a:cs typeface="+mn-cs"/>
              </a:defRPr>
            </a:pPr>
            <a:endParaRPr lang="en-US"/>
          </a:p>
        </c:txPr>
        <c:crossAx val="808892751"/>
        <c:crosses val="autoZero"/>
        <c:auto val="1"/>
        <c:lblAlgn val="ctr"/>
        <c:lblOffset val="100"/>
        <c:noMultiLvlLbl val="0"/>
      </c:catAx>
      <c:valAx>
        <c:axId val="808892751"/>
        <c:scaling>
          <c:orientation val="minMax"/>
          <c:min val="0"/>
        </c:scaling>
        <c:delete val="1"/>
        <c:axPos val="l"/>
        <c:numFmt formatCode="0.0%" sourceLinked="1"/>
        <c:majorTickMark val="none"/>
        <c:minorTickMark val="none"/>
        <c:tickLblPos val="nextTo"/>
        <c:crossAx val="8088923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9199999999999998E-2"/>
          <c:y val="3.453689167974882E-2"/>
          <c:w val="0.96479999999999999"/>
          <c:h val="0.82080569599129782"/>
        </c:manualLayout>
      </c:layout>
      <c:lineChart>
        <c:grouping val="standard"/>
        <c:varyColors val="0"/>
        <c:ser>
          <c:idx val="0"/>
          <c:order val="0"/>
          <c:tx>
            <c:strRef>
              <c:f>'Visulas Feb 2021'!$B$204</c:f>
              <c:strCache>
                <c:ptCount val="1"/>
                <c:pt idx="0">
                  <c:v>2018</c:v>
                </c:pt>
              </c:strCache>
            </c:strRef>
          </c:tx>
          <c:spPr>
            <a:ln w="41275" cap="rnd">
              <a:solidFill>
                <a:srgbClr val="C00000"/>
              </a:solidFill>
              <a:round/>
            </a:ln>
            <a:effectLst/>
          </c:spPr>
          <c:marker>
            <c:symbol val="circle"/>
            <c:size val="9"/>
            <c:spPr>
              <a:solidFill>
                <a:srgbClr val="C00000"/>
              </a:solidFill>
              <a:ln w="9525">
                <a:solidFill>
                  <a:srgbClr val="C00000"/>
                </a:solidFill>
              </a:ln>
              <a:effectLst/>
            </c:spPr>
          </c:marker>
          <c:cat>
            <c:strRef>
              <c:f>'Visulas Feb 2021'!$C$203:$F$203</c:f>
              <c:strCache>
                <c:ptCount val="4"/>
                <c:pt idx="0">
                  <c:v>Q1</c:v>
                </c:pt>
                <c:pt idx="1">
                  <c:v>Q2</c:v>
                </c:pt>
                <c:pt idx="2">
                  <c:v>Q3</c:v>
                </c:pt>
                <c:pt idx="3">
                  <c:v>Q4</c:v>
                </c:pt>
              </c:strCache>
            </c:strRef>
          </c:cat>
          <c:val>
            <c:numRef>
              <c:f>'Visulas Feb 2021'!$C$204:$F$204</c:f>
              <c:numCache>
                <c:formatCode>0.0%</c:formatCode>
                <c:ptCount val="4"/>
                <c:pt idx="0">
                  <c:v>0.23929320931678627</c:v>
                </c:pt>
                <c:pt idx="1">
                  <c:v>0.2704079008281467</c:v>
                </c:pt>
                <c:pt idx="2">
                  <c:v>0.27744283427970096</c:v>
                </c:pt>
                <c:pt idx="3">
                  <c:v>0.29749311358533365</c:v>
                </c:pt>
              </c:numCache>
            </c:numRef>
          </c:val>
          <c:smooth val="0"/>
          <c:extLst>
            <c:ext xmlns:c16="http://schemas.microsoft.com/office/drawing/2014/chart" uri="{C3380CC4-5D6E-409C-BE32-E72D297353CC}">
              <c16:uniqueId val="{00000002-81EA-404F-AE84-4C180A747972}"/>
            </c:ext>
          </c:extLst>
        </c:ser>
        <c:ser>
          <c:idx val="1"/>
          <c:order val="1"/>
          <c:tx>
            <c:strRef>
              <c:f>'Visulas Feb 2021'!$B$205</c:f>
              <c:strCache>
                <c:ptCount val="1"/>
                <c:pt idx="0">
                  <c:v>2019</c:v>
                </c:pt>
              </c:strCache>
            </c:strRef>
          </c:tx>
          <c:spPr>
            <a:ln w="41275" cap="rnd">
              <a:solidFill>
                <a:srgbClr val="FFC000"/>
              </a:solidFill>
              <a:round/>
            </a:ln>
            <a:effectLst/>
          </c:spPr>
          <c:marker>
            <c:symbol val="circle"/>
            <c:size val="9"/>
            <c:spPr>
              <a:solidFill>
                <a:srgbClr val="FFC000"/>
              </a:solidFill>
              <a:ln w="9525">
                <a:solidFill>
                  <a:srgbClr val="FFC000"/>
                </a:solidFill>
              </a:ln>
              <a:effectLst/>
            </c:spPr>
          </c:marker>
          <c:cat>
            <c:strRef>
              <c:f>'Visulas Feb 2021'!$C$203:$F$203</c:f>
              <c:strCache>
                <c:ptCount val="4"/>
                <c:pt idx="0">
                  <c:v>Q1</c:v>
                </c:pt>
                <c:pt idx="1">
                  <c:v>Q2</c:v>
                </c:pt>
                <c:pt idx="2">
                  <c:v>Q3</c:v>
                </c:pt>
                <c:pt idx="3">
                  <c:v>Q4</c:v>
                </c:pt>
              </c:strCache>
            </c:strRef>
          </c:cat>
          <c:val>
            <c:numRef>
              <c:f>'Visulas Feb 2021'!$C$205:$F$205</c:f>
              <c:numCache>
                <c:formatCode>0.0%</c:formatCode>
                <c:ptCount val="4"/>
                <c:pt idx="0">
                  <c:v>0.35087112831858408</c:v>
                </c:pt>
                <c:pt idx="1">
                  <c:v>0.23676238145416229</c:v>
                </c:pt>
                <c:pt idx="2">
                  <c:v>0.23285985410118024</c:v>
                </c:pt>
                <c:pt idx="3">
                  <c:v>0.22731387384925447</c:v>
                </c:pt>
              </c:numCache>
            </c:numRef>
          </c:val>
          <c:smooth val="0"/>
          <c:extLst>
            <c:ext xmlns:c16="http://schemas.microsoft.com/office/drawing/2014/chart" uri="{C3380CC4-5D6E-409C-BE32-E72D297353CC}">
              <c16:uniqueId val="{00000005-81EA-404F-AE84-4C180A747972}"/>
            </c:ext>
          </c:extLst>
        </c:ser>
        <c:ser>
          <c:idx val="2"/>
          <c:order val="2"/>
          <c:tx>
            <c:strRef>
              <c:f>'Visulas Feb 2021'!$B$206</c:f>
              <c:strCache>
                <c:ptCount val="1"/>
                <c:pt idx="0">
                  <c:v>2020</c:v>
                </c:pt>
              </c:strCache>
            </c:strRef>
          </c:tx>
          <c:spPr>
            <a:ln w="38100" cap="rnd">
              <a:solidFill>
                <a:srgbClr val="00B050"/>
              </a:solidFill>
              <a:round/>
            </a:ln>
            <a:effectLst/>
          </c:spPr>
          <c:marker>
            <c:symbol val="circle"/>
            <c:size val="9"/>
            <c:spPr>
              <a:solidFill>
                <a:srgbClr val="00B050"/>
              </a:solidFill>
              <a:ln w="9525">
                <a:solidFill>
                  <a:srgbClr val="00B050"/>
                </a:solidFill>
              </a:ln>
              <a:effectLst/>
            </c:spPr>
          </c:marker>
          <c:cat>
            <c:strRef>
              <c:f>'Visulas Feb 2021'!$C$203:$F$203</c:f>
              <c:strCache>
                <c:ptCount val="4"/>
                <c:pt idx="0">
                  <c:v>Q1</c:v>
                </c:pt>
                <c:pt idx="1">
                  <c:v>Q2</c:v>
                </c:pt>
                <c:pt idx="2">
                  <c:v>Q3</c:v>
                </c:pt>
                <c:pt idx="3">
                  <c:v>Q4</c:v>
                </c:pt>
              </c:strCache>
            </c:strRef>
          </c:cat>
          <c:val>
            <c:numRef>
              <c:f>'Visulas Feb 2021'!$C$206:$F$206</c:f>
              <c:numCache>
                <c:formatCode>0.0%</c:formatCode>
                <c:ptCount val="4"/>
                <c:pt idx="0">
                  <c:v>0.26044586617419119</c:v>
                </c:pt>
                <c:pt idx="1">
                  <c:v>0.31794192603295007</c:v>
                </c:pt>
                <c:pt idx="2">
                  <c:v>0.23319638682546928</c:v>
                </c:pt>
                <c:pt idx="3">
                  <c:v>0.2381574067205697</c:v>
                </c:pt>
              </c:numCache>
            </c:numRef>
          </c:val>
          <c:smooth val="0"/>
          <c:extLst>
            <c:ext xmlns:c16="http://schemas.microsoft.com/office/drawing/2014/chart" uri="{C3380CC4-5D6E-409C-BE32-E72D297353CC}">
              <c16:uniqueId val="{00000008-81EA-404F-AE84-4C180A747972}"/>
            </c:ext>
          </c:extLst>
        </c:ser>
        <c:ser>
          <c:idx val="3"/>
          <c:order val="3"/>
          <c:tx>
            <c:strRef>
              <c:f>'Visulas Feb 2021'!$B$207</c:f>
              <c:strCache>
                <c:ptCount val="1"/>
                <c:pt idx="0">
                  <c:v>2021</c:v>
                </c:pt>
              </c:strCache>
            </c:strRef>
          </c:tx>
          <c:spPr>
            <a:ln w="41275" cap="rnd">
              <a:solidFill>
                <a:srgbClr val="002060"/>
              </a:solidFill>
              <a:round/>
            </a:ln>
            <a:effectLst/>
          </c:spPr>
          <c:marker>
            <c:symbol val="circle"/>
            <c:size val="9"/>
            <c:spPr>
              <a:solidFill>
                <a:srgbClr val="002060"/>
              </a:solidFill>
              <a:ln w="9525">
                <a:solidFill>
                  <a:srgbClr val="002060"/>
                </a:solidFill>
              </a:ln>
              <a:effectLst/>
            </c:spPr>
          </c:marker>
          <c:cat>
            <c:strRef>
              <c:f>'Visulas Feb 2021'!$C$203:$F$203</c:f>
              <c:strCache>
                <c:ptCount val="4"/>
                <c:pt idx="0">
                  <c:v>Q1</c:v>
                </c:pt>
                <c:pt idx="1">
                  <c:v>Q2</c:v>
                </c:pt>
                <c:pt idx="2">
                  <c:v>Q3</c:v>
                </c:pt>
                <c:pt idx="3">
                  <c:v>Q4</c:v>
                </c:pt>
              </c:strCache>
            </c:strRef>
          </c:cat>
          <c:val>
            <c:numRef>
              <c:f>'Visulas Feb 2021'!$C$207:$F$207</c:f>
              <c:numCache>
                <c:formatCode>0.0%</c:formatCode>
                <c:ptCount val="4"/>
                <c:pt idx="0">
                  <c:v>0.20175848447521555</c:v>
                </c:pt>
                <c:pt idx="1">
                  <c:v>0.16498932279002895</c:v>
                </c:pt>
                <c:pt idx="2">
                  <c:v>0.18134233386820117</c:v>
                </c:pt>
                <c:pt idx="3">
                  <c:v>0.31561719999402155</c:v>
                </c:pt>
              </c:numCache>
            </c:numRef>
          </c:val>
          <c:smooth val="0"/>
          <c:extLst>
            <c:ext xmlns:c16="http://schemas.microsoft.com/office/drawing/2014/chart" uri="{C3380CC4-5D6E-409C-BE32-E72D297353CC}">
              <c16:uniqueId val="{0000000B-81EA-404F-AE84-4C180A747972}"/>
            </c:ext>
          </c:extLst>
        </c:ser>
        <c:dLbls>
          <c:showLegendKey val="0"/>
          <c:showVal val="0"/>
          <c:showCatName val="0"/>
          <c:showSerName val="0"/>
          <c:showPercent val="0"/>
          <c:showBubbleSize val="0"/>
        </c:dLbls>
        <c:marker val="1"/>
        <c:smooth val="0"/>
        <c:axId val="1668035823"/>
        <c:axId val="1668020847"/>
      </c:lineChart>
      <c:catAx>
        <c:axId val="1668035823"/>
        <c:scaling>
          <c:orientation val="minMax"/>
        </c:scaling>
        <c:delete val="0"/>
        <c:axPos val="b"/>
        <c:numFmt formatCode="General" sourceLinked="1"/>
        <c:majorTickMark val="out"/>
        <c:minorTickMark val="none"/>
        <c:tickLblPos val="nextTo"/>
        <c:spPr>
          <a:noFill/>
          <a:ln w="31750" cap="flat" cmpd="sng" algn="ctr">
            <a:solidFill>
              <a:schemeClr val="accent5">
                <a:lumMod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668020847"/>
        <c:crosses val="autoZero"/>
        <c:auto val="1"/>
        <c:lblAlgn val="ctr"/>
        <c:lblOffset val="100"/>
        <c:noMultiLvlLbl val="0"/>
      </c:catAx>
      <c:valAx>
        <c:axId val="1668020847"/>
        <c:scaling>
          <c:orientation val="minMax"/>
        </c:scaling>
        <c:delete val="0"/>
        <c:axPos val="l"/>
        <c:majorGridlines>
          <c:spPr>
            <a:ln w="9525" cap="flat" cmpd="sng" algn="ctr">
              <a:solidFill>
                <a:schemeClr val="tx1">
                  <a:lumMod val="15000"/>
                  <a:lumOff val="85000"/>
                </a:schemeClr>
              </a:solidFill>
              <a:round/>
            </a:ln>
            <a:effectLst/>
          </c:spPr>
        </c:majorGridlines>
        <c:numFmt formatCode="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680358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4363985890720379E-2"/>
          <c:y val="7.0253747073157943E-2"/>
          <c:w val="0.96839923104041514"/>
          <c:h val="0.69341363968010994"/>
        </c:manualLayout>
      </c:layout>
      <c:lineChart>
        <c:grouping val="stacked"/>
        <c:varyColors val="0"/>
        <c:ser>
          <c:idx val="0"/>
          <c:order val="0"/>
          <c:tx>
            <c:strRef>
              <c:f>'Visulas Feb 2021'!$A$257</c:f>
              <c:strCache>
                <c:ptCount val="1"/>
                <c:pt idx="0">
                  <c:v>IUCDs removed</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'Visulas Feb 2021'!$B$255:$Q$256</c:f>
              <c:multiLvlStrCache>
                <c:ptCount val="16"/>
                <c:lvl>
                  <c:pt idx="0">
                    <c:v>Q1</c:v>
                  </c:pt>
                  <c:pt idx="1">
                    <c:v>Q2</c:v>
                  </c:pt>
                  <c:pt idx="2">
                    <c:v>Q3</c:v>
                  </c:pt>
                  <c:pt idx="3">
                    <c:v>Q4</c:v>
                  </c:pt>
                  <c:pt idx="4">
                    <c:v>Q1</c:v>
                  </c:pt>
                  <c:pt idx="5">
                    <c:v>Q2</c:v>
                  </c:pt>
                  <c:pt idx="6">
                    <c:v>Q3</c:v>
                  </c:pt>
                  <c:pt idx="7">
                    <c:v>Q4</c:v>
                  </c:pt>
                  <c:pt idx="8">
                    <c:v>Q1</c:v>
                  </c:pt>
                  <c:pt idx="9">
                    <c:v>Q2</c:v>
                  </c:pt>
                  <c:pt idx="10">
                    <c:v>Q3</c:v>
                  </c:pt>
                  <c:pt idx="11">
                    <c:v>Q4</c:v>
                  </c:pt>
                  <c:pt idx="12">
                    <c:v>Q1</c:v>
                  </c:pt>
                  <c:pt idx="13">
                    <c:v>Q2</c:v>
                  </c:pt>
                  <c:pt idx="14">
                    <c:v>Q3</c:v>
                  </c:pt>
                  <c:pt idx="15">
                    <c:v>Q4</c:v>
                  </c:pt>
                </c:lvl>
                <c:lvl>
                  <c:pt idx="0">
                    <c:v>2018</c:v>
                  </c:pt>
                  <c:pt idx="4">
                    <c:v>2019</c:v>
                  </c:pt>
                  <c:pt idx="8">
                    <c:v>2020</c:v>
                  </c:pt>
                  <c:pt idx="12">
                    <c:v>2021</c:v>
                  </c:pt>
                </c:lvl>
              </c:multiLvlStrCache>
            </c:multiLvlStrRef>
          </c:cat>
          <c:val>
            <c:numRef>
              <c:f>'Visulas Feb 2021'!$B$257:$Q$257</c:f>
              <c:numCache>
                <c:formatCode>_(* #,##0_);_(* \(#,##0\);_(* "-"??_);_(@_)</c:formatCode>
                <c:ptCount val="16"/>
                <c:pt idx="0">
                  <c:v>1892</c:v>
                </c:pt>
                <c:pt idx="1">
                  <c:v>848</c:v>
                </c:pt>
                <c:pt idx="2">
                  <c:v>1216</c:v>
                </c:pt>
                <c:pt idx="3">
                  <c:v>937</c:v>
                </c:pt>
                <c:pt idx="4">
                  <c:v>1060</c:v>
                </c:pt>
                <c:pt idx="5">
                  <c:v>1499</c:v>
                </c:pt>
                <c:pt idx="6">
                  <c:v>1054</c:v>
                </c:pt>
                <c:pt idx="7">
                  <c:v>701</c:v>
                </c:pt>
                <c:pt idx="8">
                  <c:v>843</c:v>
                </c:pt>
                <c:pt idx="9">
                  <c:v>913</c:v>
                </c:pt>
                <c:pt idx="10">
                  <c:v>978</c:v>
                </c:pt>
                <c:pt idx="11">
                  <c:v>1558</c:v>
                </c:pt>
                <c:pt idx="12">
                  <c:v>1286</c:v>
                </c:pt>
                <c:pt idx="13">
                  <c:v>1101</c:v>
                </c:pt>
                <c:pt idx="14">
                  <c:v>1156</c:v>
                </c:pt>
                <c:pt idx="15">
                  <c:v>1468</c:v>
                </c:pt>
              </c:numCache>
            </c:numRef>
          </c:val>
          <c:smooth val="0"/>
          <c:extLst>
            <c:ext xmlns:c16="http://schemas.microsoft.com/office/drawing/2014/chart" uri="{C3380CC4-5D6E-409C-BE32-E72D297353CC}">
              <c16:uniqueId val="{00000000-4B96-4017-97AA-6AEB2E312750}"/>
            </c:ext>
          </c:extLst>
        </c:ser>
        <c:ser>
          <c:idx val="1"/>
          <c:order val="1"/>
          <c:tx>
            <c:strRef>
              <c:f>'Visulas Feb 2021'!$A$258</c:f>
              <c:strCache>
                <c:ptCount val="1"/>
                <c:pt idx="0">
                  <c:v>Implants Removed</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'Visulas Feb 2021'!$B$255:$Q$256</c:f>
              <c:multiLvlStrCache>
                <c:ptCount val="16"/>
                <c:lvl>
                  <c:pt idx="0">
                    <c:v>Q1</c:v>
                  </c:pt>
                  <c:pt idx="1">
                    <c:v>Q2</c:v>
                  </c:pt>
                  <c:pt idx="2">
                    <c:v>Q3</c:v>
                  </c:pt>
                  <c:pt idx="3">
                    <c:v>Q4</c:v>
                  </c:pt>
                  <c:pt idx="4">
                    <c:v>Q1</c:v>
                  </c:pt>
                  <c:pt idx="5">
                    <c:v>Q2</c:v>
                  </c:pt>
                  <c:pt idx="6">
                    <c:v>Q3</c:v>
                  </c:pt>
                  <c:pt idx="7">
                    <c:v>Q4</c:v>
                  </c:pt>
                  <c:pt idx="8">
                    <c:v>Q1</c:v>
                  </c:pt>
                  <c:pt idx="9">
                    <c:v>Q2</c:v>
                  </c:pt>
                  <c:pt idx="10">
                    <c:v>Q3</c:v>
                  </c:pt>
                  <c:pt idx="11">
                    <c:v>Q4</c:v>
                  </c:pt>
                  <c:pt idx="12">
                    <c:v>Q1</c:v>
                  </c:pt>
                  <c:pt idx="13">
                    <c:v>Q2</c:v>
                  </c:pt>
                  <c:pt idx="14">
                    <c:v>Q3</c:v>
                  </c:pt>
                  <c:pt idx="15">
                    <c:v>Q4</c:v>
                  </c:pt>
                </c:lvl>
                <c:lvl>
                  <c:pt idx="0">
                    <c:v>2018</c:v>
                  </c:pt>
                  <c:pt idx="4">
                    <c:v>2019</c:v>
                  </c:pt>
                  <c:pt idx="8">
                    <c:v>2020</c:v>
                  </c:pt>
                  <c:pt idx="12">
                    <c:v>2021</c:v>
                  </c:pt>
                </c:lvl>
              </c:multiLvlStrCache>
            </c:multiLvlStrRef>
          </c:cat>
          <c:val>
            <c:numRef>
              <c:f>'Visulas Feb 2021'!$B$258:$Q$258</c:f>
              <c:numCache>
                <c:formatCode>_(* #,##0_);_(* \(#,##0\);_(* "-"??_);_(@_)</c:formatCode>
                <c:ptCount val="16"/>
                <c:pt idx="0">
                  <c:v>7344</c:v>
                </c:pt>
                <c:pt idx="1">
                  <c:v>9666</c:v>
                </c:pt>
                <c:pt idx="2">
                  <c:v>11439</c:v>
                </c:pt>
                <c:pt idx="3">
                  <c:v>11915</c:v>
                </c:pt>
                <c:pt idx="4">
                  <c:v>14165</c:v>
                </c:pt>
                <c:pt idx="5">
                  <c:v>12881</c:v>
                </c:pt>
                <c:pt idx="6">
                  <c:v>14651</c:v>
                </c:pt>
                <c:pt idx="7">
                  <c:v>12608</c:v>
                </c:pt>
                <c:pt idx="8">
                  <c:v>14952</c:v>
                </c:pt>
                <c:pt idx="9">
                  <c:v>14931</c:v>
                </c:pt>
                <c:pt idx="10">
                  <c:v>15880</c:v>
                </c:pt>
                <c:pt idx="11">
                  <c:v>14495</c:v>
                </c:pt>
                <c:pt idx="12">
                  <c:v>12964</c:v>
                </c:pt>
                <c:pt idx="13">
                  <c:v>14538</c:v>
                </c:pt>
                <c:pt idx="14">
                  <c:v>15289</c:v>
                </c:pt>
                <c:pt idx="15">
                  <c:v>17632</c:v>
                </c:pt>
              </c:numCache>
            </c:numRef>
          </c:val>
          <c:smooth val="0"/>
          <c:extLst>
            <c:ext xmlns:c16="http://schemas.microsoft.com/office/drawing/2014/chart" uri="{C3380CC4-5D6E-409C-BE32-E72D297353CC}">
              <c16:uniqueId val="{00000001-4B96-4017-97AA-6AEB2E312750}"/>
            </c:ext>
          </c:extLst>
        </c:ser>
        <c:dLbls>
          <c:dLblPos val="t"/>
          <c:showLegendKey val="0"/>
          <c:showVal val="1"/>
          <c:showCatName val="0"/>
          <c:showSerName val="0"/>
          <c:showPercent val="0"/>
          <c:showBubbleSize val="0"/>
        </c:dLbls>
        <c:marker val="1"/>
        <c:smooth val="0"/>
        <c:axId val="448181791"/>
        <c:axId val="448179295"/>
      </c:lineChart>
      <c:catAx>
        <c:axId val="448181791"/>
        <c:scaling>
          <c:orientation val="minMax"/>
        </c:scaling>
        <c:delete val="0"/>
        <c:axPos val="b"/>
        <c:numFmt formatCode="General" sourceLinked="1"/>
        <c:majorTickMark val="none"/>
        <c:minorTickMark val="none"/>
        <c:tickLblPos val="nextTo"/>
        <c:spPr>
          <a:noFill/>
          <a:ln w="25400" cap="flat" cmpd="sng" algn="ctr">
            <a:solidFill>
              <a:schemeClr val="accent5">
                <a:lumMod val="75000"/>
              </a:schemeClr>
            </a:solidFill>
            <a:round/>
          </a:ln>
          <a:effectLst/>
        </c:spPr>
        <c:txPr>
          <a:bodyPr rot="-600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crossAx val="448179295"/>
        <c:crosses val="autoZero"/>
        <c:auto val="1"/>
        <c:lblAlgn val="ctr"/>
        <c:lblOffset val="100"/>
        <c:noMultiLvlLbl val="0"/>
      </c:catAx>
      <c:valAx>
        <c:axId val="448179295"/>
        <c:scaling>
          <c:orientation val="minMax"/>
        </c:scaling>
        <c:delete val="1"/>
        <c:axPos val="l"/>
        <c:numFmt formatCode="_(* #,##0_);_(* \(#,##0\);_(* &quot;-&quot;??_);_(@_)" sourceLinked="1"/>
        <c:majorTickMark val="none"/>
        <c:minorTickMark val="none"/>
        <c:tickLblPos val="nextTo"/>
        <c:crossAx val="44818179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'Visulas Feb 2021'!$A$122</c:f>
              <c:strCache>
                <c:ptCount val="1"/>
                <c:pt idx="0">
                  <c:v>2020</c:v>
                </c:pt>
              </c:strCache>
            </c:strRef>
          </c:tx>
          <c:spPr>
            <a:ln w="41275" cap="rnd">
              <a:solidFill>
                <a:srgbClr val="00B050"/>
              </a:solidFill>
              <a:round/>
            </a:ln>
            <a:effectLst/>
          </c:spPr>
          <c:marker>
            <c:symbol val="circle"/>
            <c:size val="8"/>
            <c:spPr>
              <a:solidFill>
                <a:srgbClr val="00B050"/>
              </a:solidFill>
              <a:ln w="9525">
                <a:solidFill>
                  <a:srgbClr val="00B050"/>
                </a:solidFill>
              </a:ln>
              <a:effectLst/>
            </c:spPr>
          </c:marker>
          <c:dLbls>
            <c:dLbl>
              <c:idx val="8"/>
              <c:layout>
                <c:manualLayout>
                  <c:x val="-2.9197286794000247E-2"/>
                  <c:y val="8.172607879924956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C8BC-4221-AACC-145DC0AC9185}"/>
                </c:ext>
              </c:extLst>
            </c:dLbl>
            <c:dLbl>
              <c:idx val="10"/>
              <c:layout>
                <c:manualLayout>
                  <c:x val="1.0936492470213799E-2"/>
                  <c:y val="2.919324577861163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8BC-4221-AACC-145DC0AC9185}"/>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'Visulas Feb 2021'!$B$121:$M$121</c:f>
              <c:strCache>
                <c:ptCount val="12"/>
                <c:pt idx="0">
                  <c:v>Jan</c:v>
                </c:pt>
                <c:pt idx="1">
                  <c:v>Feb</c:v>
                </c:pt>
                <c:pt idx="2">
                  <c:v>Mar</c:v>
                </c:pt>
                <c:pt idx="3">
                  <c:v>Apr</c:v>
                </c:pt>
                <c:pt idx="4">
                  <c:v>May</c:v>
                </c:pt>
                <c:pt idx="5">
                  <c:v>Jun</c:v>
                </c:pt>
                <c:pt idx="6">
                  <c:v>Jul</c:v>
                </c:pt>
                <c:pt idx="7">
                  <c:v>Aug</c:v>
                </c:pt>
                <c:pt idx="8">
                  <c:v>Sep </c:v>
                </c:pt>
                <c:pt idx="9">
                  <c:v>Oct</c:v>
                </c:pt>
                <c:pt idx="10">
                  <c:v>Nov</c:v>
                </c:pt>
                <c:pt idx="11">
                  <c:v>Dec</c:v>
                </c:pt>
              </c:strCache>
            </c:strRef>
          </c:cat>
          <c:val>
            <c:numRef>
              <c:f>'Visulas Feb 2021'!$B$122:$M$122</c:f>
              <c:numCache>
                <c:formatCode>0.0%</c:formatCode>
                <c:ptCount val="12"/>
                <c:pt idx="0">
                  <c:v>7.2000000000000008E-2</c:v>
                </c:pt>
                <c:pt idx="1">
                  <c:v>0.107</c:v>
                </c:pt>
                <c:pt idx="2">
                  <c:v>6.7000000000000004E-2</c:v>
                </c:pt>
                <c:pt idx="3">
                  <c:v>5.0999999999999997E-2</c:v>
                </c:pt>
                <c:pt idx="4">
                  <c:v>6.6000000000000003E-2</c:v>
                </c:pt>
                <c:pt idx="5">
                  <c:v>8.1000000000000003E-2</c:v>
                </c:pt>
                <c:pt idx="6">
                  <c:v>8.8000000000000009E-2</c:v>
                </c:pt>
                <c:pt idx="7">
                  <c:v>8.5999999999999993E-2</c:v>
                </c:pt>
                <c:pt idx="8">
                  <c:v>0.10800000000000001</c:v>
                </c:pt>
                <c:pt idx="9">
                  <c:v>9.3000000000000013E-2</c:v>
                </c:pt>
                <c:pt idx="10">
                  <c:v>0.10400000000000001</c:v>
                </c:pt>
                <c:pt idx="11">
                  <c:v>7.0999999999999994E-2</c:v>
                </c:pt>
              </c:numCache>
            </c:numRef>
          </c:val>
          <c:smooth val="0"/>
          <c:extLst>
            <c:ext xmlns:c16="http://schemas.microsoft.com/office/drawing/2014/chart" uri="{C3380CC4-5D6E-409C-BE32-E72D297353CC}">
              <c16:uniqueId val="{00000002-C8BC-4221-AACC-145DC0AC9185}"/>
            </c:ext>
          </c:extLst>
        </c:ser>
        <c:ser>
          <c:idx val="1"/>
          <c:order val="1"/>
          <c:tx>
            <c:strRef>
              <c:f>'Visulas Feb 2021'!$A$123</c:f>
              <c:strCache>
                <c:ptCount val="1"/>
                <c:pt idx="0">
                  <c:v>2021</c:v>
                </c:pt>
              </c:strCache>
            </c:strRef>
          </c:tx>
          <c:spPr>
            <a:ln w="28575" cap="rnd">
              <a:solidFill>
                <a:srgbClr val="002060"/>
              </a:solidFill>
              <a:round/>
            </a:ln>
            <a:effectLst/>
          </c:spPr>
          <c:marker>
            <c:symbol val="circle"/>
            <c:size val="8"/>
            <c:spPr>
              <a:solidFill>
                <a:srgbClr val="002060"/>
              </a:solidFill>
              <a:ln w="9525">
                <a:solidFill>
                  <a:srgbClr val="002060"/>
                </a:solidFill>
              </a:ln>
              <a:effectLst/>
            </c:spPr>
          </c:marker>
          <c:dLbls>
            <c:dLbl>
              <c:idx val="0"/>
              <c:layout>
                <c:manualLayout>
                  <c:x val="-1.9163841977946735E-2"/>
                  <c:y val="5.17073170731706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8BC-4221-AACC-145DC0AC9185}"/>
                </c:ext>
              </c:extLst>
            </c:dLbl>
            <c:dLbl>
              <c:idx val="10"/>
              <c:layout>
                <c:manualLayout>
                  <c:x val="-3.8275165437096421E-2"/>
                  <c:y val="0.10799249530956841"/>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C8BC-4221-AACC-145DC0AC9185}"/>
                </c:ext>
              </c:extLst>
            </c:dLbl>
            <c:dLbl>
              <c:idx val="11"/>
              <c:layout>
                <c:manualLayout>
                  <c:x val="-5.7386488896245827E-2"/>
                  <c:y val="2.919324577861163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C8BC-4221-AACC-145DC0AC9185}"/>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'Visulas Feb 2021'!$B$121:$M$121</c:f>
              <c:strCache>
                <c:ptCount val="12"/>
                <c:pt idx="0">
                  <c:v>Jan</c:v>
                </c:pt>
                <c:pt idx="1">
                  <c:v>Feb</c:v>
                </c:pt>
                <c:pt idx="2">
                  <c:v>Mar</c:v>
                </c:pt>
                <c:pt idx="3">
                  <c:v>Apr</c:v>
                </c:pt>
                <c:pt idx="4">
                  <c:v>May</c:v>
                </c:pt>
                <c:pt idx="5">
                  <c:v>Jun</c:v>
                </c:pt>
                <c:pt idx="6">
                  <c:v>Jul</c:v>
                </c:pt>
                <c:pt idx="7">
                  <c:v>Aug</c:v>
                </c:pt>
                <c:pt idx="8">
                  <c:v>Sep </c:v>
                </c:pt>
                <c:pt idx="9">
                  <c:v>Oct</c:v>
                </c:pt>
                <c:pt idx="10">
                  <c:v>Nov</c:v>
                </c:pt>
                <c:pt idx="11">
                  <c:v>Dec</c:v>
                </c:pt>
              </c:strCache>
            </c:strRef>
          </c:cat>
          <c:val>
            <c:numRef>
              <c:f>'Visulas Feb 2021'!$B$123:$M$123</c:f>
              <c:numCache>
                <c:formatCode>0.0%</c:formatCode>
                <c:ptCount val="12"/>
                <c:pt idx="0">
                  <c:v>6.4000000000000001E-2</c:v>
                </c:pt>
                <c:pt idx="1">
                  <c:v>8.5000000000000006E-2</c:v>
                </c:pt>
                <c:pt idx="2">
                  <c:v>0.109</c:v>
                </c:pt>
                <c:pt idx="3">
                  <c:v>0.111</c:v>
                </c:pt>
                <c:pt idx="4">
                  <c:v>0.126</c:v>
                </c:pt>
                <c:pt idx="5">
                  <c:v>0.127</c:v>
                </c:pt>
                <c:pt idx="6">
                  <c:v>0.121</c:v>
                </c:pt>
                <c:pt idx="7">
                  <c:v>0.11699999999999999</c:v>
                </c:pt>
                <c:pt idx="8">
                  <c:v>0.12</c:v>
                </c:pt>
                <c:pt idx="9">
                  <c:v>0.113</c:v>
                </c:pt>
                <c:pt idx="10">
                  <c:v>9.9000000000000005E-2</c:v>
                </c:pt>
                <c:pt idx="11">
                  <c:v>0.05</c:v>
                </c:pt>
              </c:numCache>
            </c:numRef>
          </c:val>
          <c:smooth val="0"/>
          <c:extLst>
            <c:ext xmlns:c16="http://schemas.microsoft.com/office/drawing/2014/chart" uri="{C3380CC4-5D6E-409C-BE32-E72D297353CC}">
              <c16:uniqueId val="{00000006-C8BC-4221-AACC-145DC0AC9185}"/>
            </c:ext>
          </c:extLst>
        </c:ser>
        <c:dLbls>
          <c:dLblPos val="t"/>
          <c:showLegendKey val="0"/>
          <c:showVal val="1"/>
          <c:showCatName val="0"/>
          <c:showSerName val="0"/>
          <c:showPercent val="0"/>
          <c:showBubbleSize val="0"/>
        </c:dLbls>
        <c:marker val="1"/>
        <c:smooth val="0"/>
        <c:axId val="1657826543"/>
        <c:axId val="1657806159"/>
      </c:lineChart>
      <c:catAx>
        <c:axId val="1657826543"/>
        <c:scaling>
          <c:orientation val="minMax"/>
        </c:scaling>
        <c:delete val="0"/>
        <c:axPos val="b"/>
        <c:numFmt formatCode="General" sourceLinked="1"/>
        <c:majorTickMark val="out"/>
        <c:minorTickMark val="none"/>
        <c:tickLblPos val="nextTo"/>
        <c:spPr>
          <a:noFill/>
          <a:ln w="34925" cap="flat" cmpd="sng" algn="ctr">
            <a:solidFill>
              <a:schemeClr val="accent5">
                <a:lumMod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crossAx val="1657806159"/>
        <c:crosses val="autoZero"/>
        <c:auto val="1"/>
        <c:lblAlgn val="ctr"/>
        <c:lblOffset val="100"/>
        <c:noMultiLvlLbl val="0"/>
      </c:catAx>
      <c:valAx>
        <c:axId val="1657806159"/>
        <c:scaling>
          <c:orientation val="minMax"/>
        </c:scaling>
        <c:delete val="1"/>
        <c:axPos val="l"/>
        <c:numFmt formatCode="0.0%" sourceLinked="1"/>
        <c:majorTickMark val="none"/>
        <c:minorTickMark val="none"/>
        <c:tickLblPos val="nextTo"/>
        <c:crossAx val="16578265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1"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Gill Sans MT" panose="020B0502020104020203"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'Visulas Feb 2021'!$A$149</c:f>
              <c:strCache>
                <c:ptCount val="1"/>
                <c:pt idx="0">
                  <c:v>IUCD inserted</c:v>
                </c:pt>
              </c:strCache>
            </c:strRef>
          </c:tx>
          <c:spPr>
            <a:ln w="38100" cap="rnd">
              <a:solidFill>
                <a:schemeClr val="accent1"/>
              </a:solidFill>
              <a:round/>
            </a:ln>
            <a:effectLst/>
          </c:spPr>
          <c:marker>
            <c:symbol val="circle"/>
            <c:size val="8"/>
            <c:spPr>
              <a:solidFill>
                <a:schemeClr val="accent1"/>
              </a:solidFill>
              <a:ln w="9525">
                <a:solidFill>
                  <a:schemeClr val="accent1"/>
                </a:solidFill>
              </a:ln>
              <a:effectLst/>
            </c:spPr>
          </c:marker>
          <c:dLbls>
            <c:spPr>
              <a:noFill/>
              <a:ln>
                <a:noFill/>
              </a:ln>
              <a:effectLst/>
            </c:spPr>
            <c:txPr>
              <a:bodyPr rot="0" spcFirstLastPara="1" vertOverflow="ellipsis" vert="horz" wrap="square" anchor="ctr" anchorCtr="1"/>
              <a:lstStyle/>
              <a:p>
                <a:pPr>
                  <a:defRPr sz="700" b="1"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'Visulas Feb 2021'!$B$147:$Q$148</c:f>
              <c:multiLvlStrCache>
                <c:ptCount val="16"/>
                <c:lvl>
                  <c:pt idx="0">
                    <c:v>Q1</c:v>
                  </c:pt>
                  <c:pt idx="1">
                    <c:v>Q2</c:v>
                  </c:pt>
                  <c:pt idx="2">
                    <c:v>Q3</c:v>
                  </c:pt>
                  <c:pt idx="3">
                    <c:v>Q4</c:v>
                  </c:pt>
                  <c:pt idx="4">
                    <c:v>Q1</c:v>
                  </c:pt>
                  <c:pt idx="5">
                    <c:v>Q2</c:v>
                  </c:pt>
                  <c:pt idx="6">
                    <c:v>Q3</c:v>
                  </c:pt>
                  <c:pt idx="7">
                    <c:v>Q4</c:v>
                  </c:pt>
                  <c:pt idx="8">
                    <c:v>Q1</c:v>
                  </c:pt>
                  <c:pt idx="9">
                    <c:v>Q2</c:v>
                  </c:pt>
                  <c:pt idx="10">
                    <c:v>Q3</c:v>
                  </c:pt>
                  <c:pt idx="11">
                    <c:v>Q4</c:v>
                  </c:pt>
                  <c:pt idx="12">
                    <c:v>Q1</c:v>
                  </c:pt>
                  <c:pt idx="13">
                    <c:v>Q2</c:v>
                  </c:pt>
                  <c:pt idx="14">
                    <c:v>Q3</c:v>
                  </c:pt>
                  <c:pt idx="15">
                    <c:v>Q4</c:v>
                  </c:pt>
                </c:lvl>
                <c:lvl>
                  <c:pt idx="0">
                    <c:v>2018</c:v>
                  </c:pt>
                  <c:pt idx="4">
                    <c:v>2019</c:v>
                  </c:pt>
                  <c:pt idx="8">
                    <c:v>2020</c:v>
                  </c:pt>
                  <c:pt idx="12">
                    <c:v>2021</c:v>
                  </c:pt>
                </c:lvl>
              </c:multiLvlStrCache>
            </c:multiLvlStrRef>
          </c:cat>
          <c:val>
            <c:numRef>
              <c:f>'Visulas Feb 2021'!$B$149:$Q$149</c:f>
              <c:numCache>
                <c:formatCode>_(* #,##0_);_(* \(#,##0\);_(* "-"??_);_(@_)</c:formatCode>
                <c:ptCount val="16"/>
                <c:pt idx="0">
                  <c:v>3493</c:v>
                </c:pt>
                <c:pt idx="1">
                  <c:v>3942</c:v>
                </c:pt>
                <c:pt idx="2">
                  <c:v>5247</c:v>
                </c:pt>
                <c:pt idx="3">
                  <c:v>4219</c:v>
                </c:pt>
                <c:pt idx="4">
                  <c:v>4009</c:v>
                </c:pt>
                <c:pt idx="5">
                  <c:v>7303</c:v>
                </c:pt>
                <c:pt idx="6">
                  <c:v>12893</c:v>
                </c:pt>
                <c:pt idx="7">
                  <c:v>10087</c:v>
                </c:pt>
                <c:pt idx="8">
                  <c:v>8534</c:v>
                </c:pt>
                <c:pt idx="9">
                  <c:v>11960</c:v>
                </c:pt>
                <c:pt idx="10">
                  <c:v>18196</c:v>
                </c:pt>
                <c:pt idx="11">
                  <c:v>21142</c:v>
                </c:pt>
                <c:pt idx="12">
                  <c:v>18544</c:v>
                </c:pt>
                <c:pt idx="13">
                  <c:v>21394</c:v>
                </c:pt>
                <c:pt idx="14">
                  <c:v>17032</c:v>
                </c:pt>
                <c:pt idx="15">
                  <c:v>12052</c:v>
                </c:pt>
              </c:numCache>
            </c:numRef>
          </c:val>
          <c:smooth val="0"/>
          <c:extLst>
            <c:ext xmlns:c16="http://schemas.microsoft.com/office/drawing/2014/chart" uri="{C3380CC4-5D6E-409C-BE32-E72D297353CC}">
              <c16:uniqueId val="{00000000-7F28-45CB-B2B9-BA0E4A466FB0}"/>
            </c:ext>
          </c:extLst>
        </c:ser>
        <c:ser>
          <c:idx val="1"/>
          <c:order val="1"/>
          <c:tx>
            <c:strRef>
              <c:f>'Visulas Feb 2021'!$A$150</c:f>
              <c:strCache>
                <c:ptCount val="1"/>
                <c:pt idx="0">
                  <c:v>Implant Inserted</c:v>
                </c:pt>
              </c:strCache>
            </c:strRef>
          </c:tx>
          <c:spPr>
            <a:ln w="38100" cap="rnd">
              <a:solidFill>
                <a:schemeClr val="accent2"/>
              </a:solidFill>
              <a:round/>
            </a:ln>
            <a:effectLst/>
          </c:spPr>
          <c:marker>
            <c:symbol val="circle"/>
            <c:size val="8"/>
            <c:spPr>
              <a:solidFill>
                <a:schemeClr val="accent2"/>
              </a:solidFill>
              <a:ln w="9525">
                <a:solidFill>
                  <a:schemeClr val="accent2"/>
                </a:solidFill>
              </a:ln>
              <a:effectLst/>
            </c:spPr>
          </c:marker>
          <c:dLbls>
            <c:dLbl>
              <c:idx val="9"/>
              <c:layout>
                <c:manualLayout>
                  <c:x val="-4.7730337078651687E-2"/>
                  <c:y val="3.250779973258059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F28-45CB-B2B9-BA0E4A466FB0}"/>
                </c:ext>
              </c:extLst>
            </c:dLbl>
            <c:dLbl>
              <c:idx val="12"/>
              <c:layout>
                <c:manualLayout>
                  <c:x val="8.0000000000000002E-3"/>
                  <c:y val="2.621849155647997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F28-45CB-B2B9-BA0E4A466FB0}"/>
                </c:ext>
              </c:extLst>
            </c:dLbl>
            <c:dLbl>
              <c:idx val="15"/>
              <c:layout>
                <c:manualLayout>
                  <c:x val="-3.172184375829426E-2"/>
                  <c:y val="3.5652453820630911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F28-45CB-B2B9-BA0E4A466FB0}"/>
                </c:ext>
              </c:extLst>
            </c:dLbl>
            <c:spPr>
              <a:noFill/>
              <a:ln>
                <a:noFill/>
              </a:ln>
              <a:effectLst/>
            </c:spPr>
            <c:txPr>
              <a:bodyPr rot="0" spcFirstLastPara="1" vertOverflow="ellipsis" vert="horz" wrap="square" anchor="ctr" anchorCtr="1"/>
              <a:lstStyle/>
              <a:p>
                <a:pPr>
                  <a:defRPr sz="700" b="1"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'Visulas Feb 2021'!$B$147:$Q$148</c:f>
              <c:multiLvlStrCache>
                <c:ptCount val="16"/>
                <c:lvl>
                  <c:pt idx="0">
                    <c:v>Q1</c:v>
                  </c:pt>
                  <c:pt idx="1">
                    <c:v>Q2</c:v>
                  </c:pt>
                  <c:pt idx="2">
                    <c:v>Q3</c:v>
                  </c:pt>
                  <c:pt idx="3">
                    <c:v>Q4</c:v>
                  </c:pt>
                  <c:pt idx="4">
                    <c:v>Q1</c:v>
                  </c:pt>
                  <c:pt idx="5">
                    <c:v>Q2</c:v>
                  </c:pt>
                  <c:pt idx="6">
                    <c:v>Q3</c:v>
                  </c:pt>
                  <c:pt idx="7">
                    <c:v>Q4</c:v>
                  </c:pt>
                  <c:pt idx="8">
                    <c:v>Q1</c:v>
                  </c:pt>
                  <c:pt idx="9">
                    <c:v>Q2</c:v>
                  </c:pt>
                  <c:pt idx="10">
                    <c:v>Q3</c:v>
                  </c:pt>
                  <c:pt idx="11">
                    <c:v>Q4</c:v>
                  </c:pt>
                  <c:pt idx="12">
                    <c:v>Q1</c:v>
                  </c:pt>
                  <c:pt idx="13">
                    <c:v>Q2</c:v>
                  </c:pt>
                  <c:pt idx="14">
                    <c:v>Q3</c:v>
                  </c:pt>
                  <c:pt idx="15">
                    <c:v>Q4</c:v>
                  </c:pt>
                </c:lvl>
                <c:lvl>
                  <c:pt idx="0">
                    <c:v>2018</c:v>
                  </c:pt>
                  <c:pt idx="4">
                    <c:v>2019</c:v>
                  </c:pt>
                  <c:pt idx="8">
                    <c:v>2020</c:v>
                  </c:pt>
                  <c:pt idx="12">
                    <c:v>2021</c:v>
                  </c:pt>
                </c:lvl>
              </c:multiLvlStrCache>
            </c:multiLvlStrRef>
          </c:cat>
          <c:val>
            <c:numRef>
              <c:f>'Visulas Feb 2021'!$B$150:$Q$150</c:f>
              <c:numCache>
                <c:formatCode>_(* #,##0_);_(* \(#,##0\);_(* "-"??_);_(@_)</c:formatCode>
                <c:ptCount val="16"/>
                <c:pt idx="0">
                  <c:v>35104</c:v>
                </c:pt>
                <c:pt idx="1">
                  <c:v>34940</c:v>
                </c:pt>
                <c:pt idx="2">
                  <c:v>40366</c:v>
                </c:pt>
                <c:pt idx="3">
                  <c:v>38982</c:v>
                </c:pt>
                <c:pt idx="4">
                  <c:v>39383</c:v>
                </c:pt>
                <c:pt idx="5">
                  <c:v>53433</c:v>
                </c:pt>
                <c:pt idx="6">
                  <c:v>54551</c:v>
                </c:pt>
                <c:pt idx="7">
                  <c:v>48462</c:v>
                </c:pt>
                <c:pt idx="8">
                  <c:v>52112</c:v>
                </c:pt>
                <c:pt idx="9">
                  <c:v>37873</c:v>
                </c:pt>
                <c:pt idx="10">
                  <c:v>54095</c:v>
                </c:pt>
                <c:pt idx="11">
                  <c:v>46263</c:v>
                </c:pt>
                <c:pt idx="12">
                  <c:v>52085</c:v>
                </c:pt>
                <c:pt idx="13">
                  <c:v>73200</c:v>
                </c:pt>
                <c:pt idx="14">
                  <c:v>73333</c:v>
                </c:pt>
                <c:pt idx="15">
                  <c:v>54855</c:v>
                </c:pt>
              </c:numCache>
            </c:numRef>
          </c:val>
          <c:smooth val="0"/>
          <c:extLst>
            <c:ext xmlns:c16="http://schemas.microsoft.com/office/drawing/2014/chart" uri="{C3380CC4-5D6E-409C-BE32-E72D297353CC}">
              <c16:uniqueId val="{00000004-7F28-45CB-B2B9-BA0E4A466FB0}"/>
            </c:ext>
          </c:extLst>
        </c:ser>
        <c:dLbls>
          <c:dLblPos val="t"/>
          <c:showLegendKey val="0"/>
          <c:showVal val="1"/>
          <c:showCatName val="0"/>
          <c:showSerName val="0"/>
          <c:showPercent val="0"/>
          <c:showBubbleSize val="0"/>
        </c:dLbls>
        <c:marker val="1"/>
        <c:smooth val="0"/>
        <c:axId val="1657785775"/>
        <c:axId val="1657787855"/>
      </c:lineChart>
      <c:catAx>
        <c:axId val="1657785775"/>
        <c:scaling>
          <c:orientation val="minMax"/>
        </c:scaling>
        <c:delete val="0"/>
        <c:axPos val="b"/>
        <c:numFmt formatCode="General" sourceLinked="1"/>
        <c:majorTickMark val="none"/>
        <c:minorTickMark val="none"/>
        <c:tickLblPos val="nextTo"/>
        <c:spPr>
          <a:noFill/>
          <a:ln w="9525" cap="flat" cmpd="sng" algn="ctr">
            <a:solidFill>
              <a:schemeClr val="accent5">
                <a:lumMod val="7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crossAx val="1657787855"/>
        <c:crosses val="autoZero"/>
        <c:auto val="1"/>
        <c:lblAlgn val="ctr"/>
        <c:lblOffset val="100"/>
        <c:noMultiLvlLbl val="0"/>
      </c:catAx>
      <c:valAx>
        <c:axId val="1657787855"/>
        <c:scaling>
          <c:orientation val="minMax"/>
        </c:scaling>
        <c:delete val="1"/>
        <c:axPos val="l"/>
        <c:numFmt formatCode="_(* #,##0_);_(* \(#,##0\);_(* &quot;-&quot;??_);_(@_)" sourceLinked="1"/>
        <c:majorTickMark val="none"/>
        <c:minorTickMark val="none"/>
        <c:tickLblPos val="nextTo"/>
        <c:crossAx val="165778577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050" b="1"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Gill Sans MT" panose="020B0502020104020203" pitchFamily="34"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3903294415784235E-2"/>
          <c:y val="1.6769371219901859E-2"/>
          <c:w val="0.95187654248442821"/>
          <c:h val="0.81938801953553275"/>
        </c:manualLayout>
      </c:layout>
      <c:barChart>
        <c:barDir val="col"/>
        <c:grouping val="clustered"/>
        <c:varyColors val="0"/>
        <c:ser>
          <c:idx val="0"/>
          <c:order val="0"/>
          <c:tx>
            <c:strRef>
              <c:f>'Visulas Feb 2021'!$D$310</c:f>
              <c:strCache>
                <c:ptCount val="1"/>
                <c:pt idx="0">
                  <c:v>2018</c:v>
                </c:pt>
              </c:strCache>
            </c:strRef>
          </c:tx>
          <c:spPr>
            <a:solidFill>
              <a:schemeClr val="accent1"/>
            </a:solidFill>
            <a:ln>
              <a:noFill/>
            </a:ln>
            <a:effectLst/>
          </c:spPr>
          <c:invertIfNegative val="0"/>
          <c:cat>
            <c:strRef>
              <c:f>'Visulas Feb 2021'!$E$309:$H$309</c:f>
              <c:strCache>
                <c:ptCount val="4"/>
                <c:pt idx="0">
                  <c:v>Q1</c:v>
                </c:pt>
                <c:pt idx="1">
                  <c:v>Q2</c:v>
                </c:pt>
                <c:pt idx="2">
                  <c:v>Q3</c:v>
                </c:pt>
                <c:pt idx="3">
                  <c:v>Q4</c:v>
                </c:pt>
              </c:strCache>
            </c:strRef>
          </c:cat>
          <c:val>
            <c:numRef>
              <c:f>'Visulas Feb 2021'!$E$310:$H$310</c:f>
              <c:numCache>
                <c:formatCode>0.0%</c:formatCode>
                <c:ptCount val="4"/>
                <c:pt idx="0">
                  <c:v>0.316</c:v>
                </c:pt>
                <c:pt idx="1">
                  <c:v>0.317</c:v>
                </c:pt>
                <c:pt idx="2">
                  <c:v>0.34100000000000003</c:v>
                </c:pt>
                <c:pt idx="3">
                  <c:v>0.36200000000000004</c:v>
                </c:pt>
              </c:numCache>
            </c:numRef>
          </c:val>
          <c:extLst>
            <c:ext xmlns:c16="http://schemas.microsoft.com/office/drawing/2014/chart" uri="{C3380CC4-5D6E-409C-BE32-E72D297353CC}">
              <c16:uniqueId val="{00000002-A2CD-496A-BBD4-95AC47343BFD}"/>
            </c:ext>
          </c:extLst>
        </c:ser>
        <c:ser>
          <c:idx val="1"/>
          <c:order val="1"/>
          <c:tx>
            <c:strRef>
              <c:f>'Visulas Feb 2021'!$D$311</c:f>
              <c:strCache>
                <c:ptCount val="1"/>
                <c:pt idx="0">
                  <c:v>2019</c:v>
                </c:pt>
              </c:strCache>
            </c:strRef>
          </c:tx>
          <c:spPr>
            <a:solidFill>
              <a:schemeClr val="accent2"/>
            </a:solidFill>
            <a:ln>
              <a:noFill/>
            </a:ln>
            <a:effectLst/>
          </c:spPr>
          <c:invertIfNegative val="0"/>
          <c:cat>
            <c:strRef>
              <c:f>'Visulas Feb 2021'!$E$309:$H$309</c:f>
              <c:strCache>
                <c:ptCount val="4"/>
                <c:pt idx="0">
                  <c:v>Q1</c:v>
                </c:pt>
                <c:pt idx="1">
                  <c:v>Q2</c:v>
                </c:pt>
                <c:pt idx="2">
                  <c:v>Q3</c:v>
                </c:pt>
                <c:pt idx="3">
                  <c:v>Q4</c:v>
                </c:pt>
              </c:strCache>
            </c:strRef>
          </c:cat>
          <c:val>
            <c:numRef>
              <c:f>'Visulas Feb 2021'!$E$311:$H$311</c:f>
              <c:numCache>
                <c:formatCode>0.0%</c:formatCode>
                <c:ptCount val="4"/>
                <c:pt idx="0">
                  <c:v>0.41200000000000003</c:v>
                </c:pt>
                <c:pt idx="1">
                  <c:v>0.45700000000000002</c:v>
                </c:pt>
                <c:pt idx="2">
                  <c:v>0.38300000000000001</c:v>
                </c:pt>
                <c:pt idx="3">
                  <c:v>0.29899999999999999</c:v>
                </c:pt>
              </c:numCache>
            </c:numRef>
          </c:val>
          <c:extLst>
            <c:ext xmlns:c16="http://schemas.microsoft.com/office/drawing/2014/chart" uri="{C3380CC4-5D6E-409C-BE32-E72D297353CC}">
              <c16:uniqueId val="{00000001-C41C-484A-832F-504F22EDE765}"/>
            </c:ext>
          </c:extLst>
        </c:ser>
        <c:ser>
          <c:idx val="2"/>
          <c:order val="2"/>
          <c:tx>
            <c:strRef>
              <c:f>'Visulas Feb 2021'!$D$312</c:f>
              <c:strCache>
                <c:ptCount val="1"/>
                <c:pt idx="0">
                  <c:v>2020</c:v>
                </c:pt>
              </c:strCache>
            </c:strRef>
          </c:tx>
          <c:spPr>
            <a:solidFill>
              <a:schemeClr val="accent3"/>
            </a:solidFill>
            <a:ln>
              <a:noFill/>
            </a:ln>
            <a:effectLst/>
          </c:spPr>
          <c:invertIfNegative val="0"/>
          <c:cat>
            <c:strRef>
              <c:f>'Visulas Feb 2021'!$E$309:$H$309</c:f>
              <c:strCache>
                <c:ptCount val="4"/>
                <c:pt idx="0">
                  <c:v>Q1</c:v>
                </c:pt>
                <c:pt idx="1">
                  <c:v>Q2</c:v>
                </c:pt>
                <c:pt idx="2">
                  <c:v>Q3</c:v>
                </c:pt>
                <c:pt idx="3">
                  <c:v>Q4</c:v>
                </c:pt>
              </c:strCache>
            </c:strRef>
          </c:cat>
          <c:val>
            <c:numRef>
              <c:f>'Visulas Feb 2021'!$E$312:$H$312</c:f>
              <c:numCache>
                <c:formatCode>0.0%</c:formatCode>
                <c:ptCount val="4"/>
                <c:pt idx="0">
                  <c:v>0.28100000000000003</c:v>
                </c:pt>
                <c:pt idx="1">
                  <c:v>0.27700000000000002</c:v>
                </c:pt>
                <c:pt idx="2">
                  <c:v>0.29100000000000004</c:v>
                </c:pt>
                <c:pt idx="3">
                  <c:v>0.27700000000000002</c:v>
                </c:pt>
              </c:numCache>
            </c:numRef>
          </c:val>
          <c:extLst>
            <c:ext xmlns:c16="http://schemas.microsoft.com/office/drawing/2014/chart" uri="{C3380CC4-5D6E-409C-BE32-E72D297353CC}">
              <c16:uniqueId val="{00000002-C41C-484A-832F-504F22EDE765}"/>
            </c:ext>
          </c:extLst>
        </c:ser>
        <c:ser>
          <c:idx val="3"/>
          <c:order val="3"/>
          <c:tx>
            <c:strRef>
              <c:f>'Visulas Feb 2021'!$D$313</c:f>
              <c:strCache>
                <c:ptCount val="1"/>
                <c:pt idx="0">
                  <c:v>2021</c:v>
                </c:pt>
              </c:strCache>
            </c:strRef>
          </c:tx>
          <c:spPr>
            <a:solidFill>
              <a:schemeClr val="accent4"/>
            </a:solidFill>
            <a:ln>
              <a:noFill/>
            </a:ln>
            <a:effectLst/>
          </c:spPr>
          <c:invertIfNegative val="0"/>
          <c:cat>
            <c:strRef>
              <c:f>'Visulas Feb 2021'!$E$309:$H$309</c:f>
              <c:strCache>
                <c:ptCount val="4"/>
                <c:pt idx="0">
                  <c:v>Q1</c:v>
                </c:pt>
                <c:pt idx="1">
                  <c:v>Q2</c:v>
                </c:pt>
                <c:pt idx="2">
                  <c:v>Q3</c:v>
                </c:pt>
                <c:pt idx="3">
                  <c:v>Q4</c:v>
                </c:pt>
              </c:strCache>
            </c:strRef>
          </c:cat>
          <c:val>
            <c:numRef>
              <c:f>'Visulas Feb 2021'!$E$313:$H$313</c:f>
              <c:numCache>
                <c:formatCode>0.0%</c:formatCode>
                <c:ptCount val="4"/>
                <c:pt idx="0">
                  <c:v>0.28800000000000003</c:v>
                </c:pt>
                <c:pt idx="1">
                  <c:v>0.27700000000000002</c:v>
                </c:pt>
                <c:pt idx="2">
                  <c:v>0.26200000000000001</c:v>
                </c:pt>
                <c:pt idx="3">
                  <c:v>0.25800000000000001</c:v>
                </c:pt>
              </c:numCache>
            </c:numRef>
          </c:val>
          <c:extLst>
            <c:ext xmlns:c16="http://schemas.microsoft.com/office/drawing/2014/chart" uri="{C3380CC4-5D6E-409C-BE32-E72D297353CC}">
              <c16:uniqueId val="{00000003-C41C-484A-832F-504F22EDE765}"/>
            </c:ext>
          </c:extLst>
        </c:ser>
        <c:dLbls>
          <c:showLegendKey val="0"/>
          <c:showVal val="0"/>
          <c:showCatName val="0"/>
          <c:showSerName val="0"/>
          <c:showPercent val="0"/>
          <c:showBubbleSize val="0"/>
        </c:dLbls>
        <c:gapWidth val="219"/>
        <c:overlap val="-27"/>
        <c:axId val="458504015"/>
        <c:axId val="458508591"/>
      </c:barChart>
      <c:catAx>
        <c:axId val="4585040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58508591"/>
        <c:crosses val="autoZero"/>
        <c:auto val="1"/>
        <c:lblAlgn val="ctr"/>
        <c:lblOffset val="100"/>
        <c:noMultiLvlLbl val="0"/>
      </c:catAx>
      <c:valAx>
        <c:axId val="458508591"/>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58504015"/>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'[Chart in Microsoft PowerPoint]Visulas Feb 2021'!$A$362</c:f>
              <c:strCache>
                <c:ptCount val="1"/>
                <c:pt idx="0">
                  <c:v>&lt;15y</c:v>
                </c:pt>
              </c:strCache>
            </c:strRef>
          </c:tx>
          <c:spPr>
            <a:solidFill>
              <a:srgbClr val="C00000"/>
            </a:solidFill>
            <a:ln>
              <a:solidFill>
                <a:srgbClr val="C00000"/>
              </a:solidFill>
            </a:ln>
            <a:effectLst/>
          </c:spPr>
          <c:invertIfNegative val="0"/>
          <c:cat>
            <c:strRef>
              <c:f>'[Chart in Microsoft PowerPoint]Visulas Feb 2021'!$B$361:$M$361</c:f>
              <c:strCache>
                <c:ptCount val="12"/>
                <c:pt idx="0">
                  <c:v>Jan</c:v>
                </c:pt>
                <c:pt idx="1">
                  <c:v>Feb</c:v>
                </c:pt>
                <c:pt idx="2">
                  <c:v>Mar</c:v>
                </c:pt>
                <c:pt idx="3">
                  <c:v>Apr</c:v>
                </c:pt>
                <c:pt idx="4">
                  <c:v>May</c:v>
                </c:pt>
                <c:pt idx="5">
                  <c:v>Jun</c:v>
                </c:pt>
                <c:pt idx="6">
                  <c:v>Jul</c:v>
                </c:pt>
                <c:pt idx="7">
                  <c:v>Aug</c:v>
                </c:pt>
                <c:pt idx="8">
                  <c:v>Sep </c:v>
                </c:pt>
                <c:pt idx="9">
                  <c:v>Oct</c:v>
                </c:pt>
                <c:pt idx="10">
                  <c:v>Nov</c:v>
                </c:pt>
                <c:pt idx="11">
                  <c:v>Dec</c:v>
                </c:pt>
              </c:strCache>
            </c:strRef>
          </c:cat>
          <c:val>
            <c:numRef>
              <c:f>'[Chart in Microsoft PowerPoint]Visulas Feb 2021'!$B$362:$M$362</c:f>
              <c:numCache>
                <c:formatCode>_(* #,##0_);_(* \(#,##0\);_(* "-"??_);_(@_)</c:formatCode>
                <c:ptCount val="12"/>
                <c:pt idx="0">
                  <c:v>93</c:v>
                </c:pt>
                <c:pt idx="1">
                  <c:v>1481</c:v>
                </c:pt>
                <c:pt idx="2">
                  <c:v>1097</c:v>
                </c:pt>
                <c:pt idx="3">
                  <c:v>1018</c:v>
                </c:pt>
                <c:pt idx="4">
                  <c:v>692</c:v>
                </c:pt>
                <c:pt idx="5">
                  <c:v>740</c:v>
                </c:pt>
                <c:pt idx="6">
                  <c:v>671</c:v>
                </c:pt>
                <c:pt idx="7">
                  <c:v>823</c:v>
                </c:pt>
                <c:pt idx="8">
                  <c:v>928</c:v>
                </c:pt>
                <c:pt idx="9">
                  <c:v>971</c:v>
                </c:pt>
                <c:pt idx="10">
                  <c:v>1163</c:v>
                </c:pt>
                <c:pt idx="11">
                  <c:v>1022</c:v>
                </c:pt>
              </c:numCache>
            </c:numRef>
          </c:val>
          <c:extLst>
            <c:ext xmlns:c16="http://schemas.microsoft.com/office/drawing/2014/chart" uri="{C3380CC4-5D6E-409C-BE32-E72D297353CC}">
              <c16:uniqueId val="{00000000-079E-4C69-9BAE-606F83137981}"/>
            </c:ext>
          </c:extLst>
        </c:ser>
        <c:ser>
          <c:idx val="1"/>
          <c:order val="1"/>
          <c:tx>
            <c:strRef>
              <c:f>'[Chart in Microsoft PowerPoint]Visulas Feb 2021'!$A$363</c:f>
              <c:strCache>
                <c:ptCount val="1"/>
                <c:pt idx="0">
                  <c:v>(15-19 )y</c:v>
                </c:pt>
              </c:strCache>
            </c:strRef>
          </c:tx>
          <c:spPr>
            <a:solidFill>
              <a:srgbClr val="FFC000"/>
            </a:solidFill>
            <a:ln>
              <a:solidFill>
                <a:srgbClr val="FFC000"/>
              </a:solidFill>
            </a:ln>
            <a:effectLst/>
          </c:spPr>
          <c:invertIfNegative val="0"/>
          <c:cat>
            <c:strRef>
              <c:f>'[Chart in Microsoft PowerPoint]Visulas Feb 2021'!$B$361:$M$361</c:f>
              <c:strCache>
                <c:ptCount val="12"/>
                <c:pt idx="0">
                  <c:v>Jan</c:v>
                </c:pt>
                <c:pt idx="1">
                  <c:v>Feb</c:v>
                </c:pt>
                <c:pt idx="2">
                  <c:v>Mar</c:v>
                </c:pt>
                <c:pt idx="3">
                  <c:v>Apr</c:v>
                </c:pt>
                <c:pt idx="4">
                  <c:v>May</c:v>
                </c:pt>
                <c:pt idx="5">
                  <c:v>Jun</c:v>
                </c:pt>
                <c:pt idx="6">
                  <c:v>Jul</c:v>
                </c:pt>
                <c:pt idx="7">
                  <c:v>Aug</c:v>
                </c:pt>
                <c:pt idx="8">
                  <c:v>Sep </c:v>
                </c:pt>
                <c:pt idx="9">
                  <c:v>Oct</c:v>
                </c:pt>
                <c:pt idx="10">
                  <c:v>Nov</c:v>
                </c:pt>
                <c:pt idx="11">
                  <c:v>Dec</c:v>
                </c:pt>
              </c:strCache>
            </c:strRef>
          </c:cat>
          <c:val>
            <c:numRef>
              <c:f>'[Chart in Microsoft PowerPoint]Visulas Feb 2021'!$B$363:$M$363</c:f>
              <c:numCache>
                <c:formatCode>_(* #,##0_);_(* \(#,##0\);_(* "-"??_);_(@_)</c:formatCode>
                <c:ptCount val="12"/>
                <c:pt idx="0">
                  <c:v>1465</c:v>
                </c:pt>
                <c:pt idx="1">
                  <c:v>12226</c:v>
                </c:pt>
                <c:pt idx="2">
                  <c:v>13822</c:v>
                </c:pt>
                <c:pt idx="3">
                  <c:v>12460</c:v>
                </c:pt>
                <c:pt idx="4">
                  <c:v>12300</c:v>
                </c:pt>
                <c:pt idx="5">
                  <c:v>12848</c:v>
                </c:pt>
                <c:pt idx="6">
                  <c:v>11545</c:v>
                </c:pt>
                <c:pt idx="7">
                  <c:v>12246</c:v>
                </c:pt>
                <c:pt idx="8">
                  <c:v>15001</c:v>
                </c:pt>
                <c:pt idx="9">
                  <c:v>13246</c:v>
                </c:pt>
                <c:pt idx="10">
                  <c:v>13892</c:v>
                </c:pt>
                <c:pt idx="11">
                  <c:v>11937</c:v>
                </c:pt>
              </c:numCache>
            </c:numRef>
          </c:val>
          <c:extLst>
            <c:ext xmlns:c16="http://schemas.microsoft.com/office/drawing/2014/chart" uri="{C3380CC4-5D6E-409C-BE32-E72D297353CC}">
              <c16:uniqueId val="{00000001-079E-4C69-9BAE-606F83137981}"/>
            </c:ext>
          </c:extLst>
        </c:ser>
        <c:ser>
          <c:idx val="2"/>
          <c:order val="2"/>
          <c:tx>
            <c:strRef>
              <c:f>'[Chart in Microsoft PowerPoint]Visulas Feb 2021'!$A$364</c:f>
              <c:strCache>
                <c:ptCount val="1"/>
                <c:pt idx="0">
                  <c:v>(20-24)y</c:v>
                </c:pt>
              </c:strCache>
            </c:strRef>
          </c:tx>
          <c:spPr>
            <a:solidFill>
              <a:srgbClr val="00B050"/>
            </a:solidFill>
            <a:ln>
              <a:solidFill>
                <a:srgbClr val="00B050"/>
              </a:solidFill>
            </a:ln>
            <a:effectLst/>
          </c:spPr>
          <c:invertIfNegative val="0"/>
          <c:cat>
            <c:strRef>
              <c:f>'[Chart in Microsoft PowerPoint]Visulas Feb 2021'!$B$361:$M$361</c:f>
              <c:strCache>
                <c:ptCount val="12"/>
                <c:pt idx="0">
                  <c:v>Jan</c:v>
                </c:pt>
                <c:pt idx="1">
                  <c:v>Feb</c:v>
                </c:pt>
                <c:pt idx="2">
                  <c:v>Mar</c:v>
                </c:pt>
                <c:pt idx="3">
                  <c:v>Apr</c:v>
                </c:pt>
                <c:pt idx="4">
                  <c:v>May</c:v>
                </c:pt>
                <c:pt idx="5">
                  <c:v>Jun</c:v>
                </c:pt>
                <c:pt idx="6">
                  <c:v>Jul</c:v>
                </c:pt>
                <c:pt idx="7">
                  <c:v>Aug</c:v>
                </c:pt>
                <c:pt idx="8">
                  <c:v>Sep </c:v>
                </c:pt>
                <c:pt idx="9">
                  <c:v>Oct</c:v>
                </c:pt>
                <c:pt idx="10">
                  <c:v>Nov</c:v>
                </c:pt>
                <c:pt idx="11">
                  <c:v>Dec</c:v>
                </c:pt>
              </c:strCache>
            </c:strRef>
          </c:cat>
          <c:val>
            <c:numRef>
              <c:f>'[Chart in Microsoft PowerPoint]Visulas Feb 2021'!$B$364:$M$364</c:f>
              <c:numCache>
                <c:formatCode>_(* #,##0_);_(* \(#,##0\);_(* "-"??_);_(@_)</c:formatCode>
                <c:ptCount val="12"/>
                <c:pt idx="0">
                  <c:v>2428</c:v>
                </c:pt>
                <c:pt idx="1">
                  <c:v>18134</c:v>
                </c:pt>
                <c:pt idx="2">
                  <c:v>20962</c:v>
                </c:pt>
                <c:pt idx="3">
                  <c:v>18569</c:v>
                </c:pt>
                <c:pt idx="4">
                  <c:v>18744</c:v>
                </c:pt>
                <c:pt idx="5">
                  <c:v>17763</c:v>
                </c:pt>
                <c:pt idx="6">
                  <c:v>16351</c:v>
                </c:pt>
                <c:pt idx="7">
                  <c:v>16239</c:v>
                </c:pt>
                <c:pt idx="8">
                  <c:v>19891</c:v>
                </c:pt>
                <c:pt idx="9">
                  <c:v>16471</c:v>
                </c:pt>
                <c:pt idx="10">
                  <c:v>18584</c:v>
                </c:pt>
                <c:pt idx="11">
                  <c:v>15278</c:v>
                </c:pt>
              </c:numCache>
            </c:numRef>
          </c:val>
          <c:extLst>
            <c:ext xmlns:c16="http://schemas.microsoft.com/office/drawing/2014/chart" uri="{C3380CC4-5D6E-409C-BE32-E72D297353CC}">
              <c16:uniqueId val="{00000002-079E-4C69-9BAE-606F83137981}"/>
            </c:ext>
          </c:extLst>
        </c:ser>
        <c:ser>
          <c:idx val="3"/>
          <c:order val="3"/>
          <c:tx>
            <c:strRef>
              <c:f>'[Chart in Microsoft PowerPoint]Visulas Feb 2021'!$A$365</c:f>
              <c:strCache>
                <c:ptCount val="1"/>
                <c:pt idx="0">
                  <c:v>(25+)y</c:v>
                </c:pt>
              </c:strCache>
            </c:strRef>
          </c:tx>
          <c:spPr>
            <a:solidFill>
              <a:srgbClr val="002060"/>
            </a:solidFill>
            <a:ln>
              <a:solidFill>
                <a:srgbClr val="002060"/>
              </a:solidFill>
            </a:ln>
            <a:effectLst/>
          </c:spPr>
          <c:invertIfNegative val="0"/>
          <c:cat>
            <c:strRef>
              <c:f>'[Chart in Microsoft PowerPoint]Visulas Feb 2021'!$B$361:$M$361</c:f>
              <c:strCache>
                <c:ptCount val="12"/>
                <c:pt idx="0">
                  <c:v>Jan</c:v>
                </c:pt>
                <c:pt idx="1">
                  <c:v>Feb</c:v>
                </c:pt>
                <c:pt idx="2">
                  <c:v>Mar</c:v>
                </c:pt>
                <c:pt idx="3">
                  <c:v>Apr</c:v>
                </c:pt>
                <c:pt idx="4">
                  <c:v>May</c:v>
                </c:pt>
                <c:pt idx="5">
                  <c:v>Jun</c:v>
                </c:pt>
                <c:pt idx="6">
                  <c:v>Jul</c:v>
                </c:pt>
                <c:pt idx="7">
                  <c:v>Aug</c:v>
                </c:pt>
                <c:pt idx="8">
                  <c:v>Sep </c:v>
                </c:pt>
                <c:pt idx="9">
                  <c:v>Oct</c:v>
                </c:pt>
                <c:pt idx="10">
                  <c:v>Nov</c:v>
                </c:pt>
                <c:pt idx="11">
                  <c:v>Dec</c:v>
                </c:pt>
              </c:strCache>
            </c:strRef>
          </c:cat>
          <c:val>
            <c:numRef>
              <c:f>'[Chart in Microsoft PowerPoint]Visulas Feb 2021'!$B$365:$M$365</c:f>
              <c:numCache>
                <c:formatCode>_(* #,##0_);_(* \(#,##0\);_(* "-"??_);_(@_)</c:formatCode>
                <c:ptCount val="12"/>
                <c:pt idx="0">
                  <c:v>2453</c:v>
                </c:pt>
                <c:pt idx="1">
                  <c:v>21317</c:v>
                </c:pt>
                <c:pt idx="2">
                  <c:v>25167</c:v>
                </c:pt>
                <c:pt idx="3">
                  <c:v>22706</c:v>
                </c:pt>
                <c:pt idx="4">
                  <c:v>22793</c:v>
                </c:pt>
                <c:pt idx="5">
                  <c:v>20023</c:v>
                </c:pt>
                <c:pt idx="6">
                  <c:v>18533</c:v>
                </c:pt>
                <c:pt idx="7">
                  <c:v>18107</c:v>
                </c:pt>
                <c:pt idx="8">
                  <c:v>21682</c:v>
                </c:pt>
                <c:pt idx="9">
                  <c:v>19319</c:v>
                </c:pt>
                <c:pt idx="10">
                  <c:v>20280</c:v>
                </c:pt>
                <c:pt idx="11">
                  <c:v>17301</c:v>
                </c:pt>
              </c:numCache>
            </c:numRef>
          </c:val>
          <c:extLst>
            <c:ext xmlns:c16="http://schemas.microsoft.com/office/drawing/2014/chart" uri="{C3380CC4-5D6E-409C-BE32-E72D297353CC}">
              <c16:uniqueId val="{00000003-079E-4C69-9BAE-606F83137981}"/>
            </c:ext>
          </c:extLst>
        </c:ser>
        <c:dLbls>
          <c:showLegendKey val="0"/>
          <c:showVal val="0"/>
          <c:showCatName val="0"/>
          <c:showSerName val="0"/>
          <c:showPercent val="0"/>
          <c:showBubbleSize val="0"/>
        </c:dLbls>
        <c:gapWidth val="150"/>
        <c:axId val="453388415"/>
        <c:axId val="453388831"/>
      </c:barChart>
      <c:catAx>
        <c:axId val="453388415"/>
        <c:scaling>
          <c:orientation val="minMax"/>
        </c:scaling>
        <c:delete val="0"/>
        <c:axPos val="b"/>
        <c:numFmt formatCode="General" sourceLinked="1"/>
        <c:majorTickMark val="none"/>
        <c:minorTickMark val="in"/>
        <c:tickLblPos val="nextTo"/>
        <c:spPr>
          <a:noFill/>
          <a:ln w="28575" cap="flat" cmpd="sng" algn="ctr">
            <a:solidFill>
              <a:schemeClr val="accent5">
                <a:lumMod val="7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453388831"/>
        <c:crosses val="autoZero"/>
        <c:auto val="1"/>
        <c:lblAlgn val="ctr"/>
        <c:lblOffset val="100"/>
        <c:noMultiLvlLbl val="0"/>
      </c:catAx>
      <c:valAx>
        <c:axId val="453388831"/>
        <c:scaling>
          <c:orientation val="minMax"/>
        </c:scaling>
        <c:delete val="0"/>
        <c:axPos val="l"/>
        <c:majorGridlines>
          <c:spPr>
            <a:ln w="9525" cap="flat" cmpd="sng" algn="ctr">
              <a:solidFill>
                <a:schemeClr val="tx1">
                  <a:lumMod val="15000"/>
                  <a:lumOff val="85000"/>
                </a:schemeClr>
              </a:solidFill>
              <a:round/>
            </a:ln>
            <a:effectLst/>
          </c:spPr>
        </c:majorGridlines>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45338841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1"/>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'Visulas Feb 2021'!$F$63</c:f>
              <c:strCache>
                <c:ptCount val="1"/>
                <c:pt idx="0">
                  <c:v>&lt;20 yrs</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'Visulas Feb 2021'!$A$64:$E$69</c:f>
              <c:strCache>
                <c:ptCount val="6"/>
                <c:pt idx="0">
                  <c:v>IUCD inserted CopperT</c:v>
                </c:pt>
                <c:pt idx="1">
                  <c:v>IUCD inserted Hormonal US</c:v>
                </c:pt>
                <c:pt idx="2">
                  <c:v>Implant Implanon</c:v>
                </c:pt>
                <c:pt idx="3">
                  <c:v>Implant Jadelle</c:v>
                </c:pt>
                <c:pt idx="4">
                  <c:v>Medroxyprogesterone injection DMPA-IM</c:v>
                </c:pt>
                <c:pt idx="5">
                  <c:v>Medroxyprogesterone injection DMPA-SC</c:v>
                </c:pt>
              </c:strCache>
            </c:strRef>
          </c:cat>
          <c:val>
            <c:numRef>
              <c:f>'Visulas Feb 2021'!$F$64:$F$69</c:f>
              <c:numCache>
                <c:formatCode>_(* #,##0_);_(* \(#,##0\);_(* "-"??_);_(@_)</c:formatCode>
                <c:ptCount val="6"/>
                <c:pt idx="0">
                  <c:v>8434</c:v>
                </c:pt>
                <c:pt idx="1">
                  <c:v>632</c:v>
                </c:pt>
                <c:pt idx="2">
                  <c:v>21026</c:v>
                </c:pt>
                <c:pt idx="3">
                  <c:v>22299</c:v>
                </c:pt>
                <c:pt idx="4">
                  <c:v>204079.8</c:v>
                </c:pt>
                <c:pt idx="5">
                  <c:v>108524</c:v>
                </c:pt>
              </c:numCache>
            </c:numRef>
          </c:val>
          <c:extLst>
            <c:ext xmlns:c16="http://schemas.microsoft.com/office/drawing/2014/chart" uri="{C3380CC4-5D6E-409C-BE32-E72D297353CC}">
              <c16:uniqueId val="{00000000-3AAD-450E-8826-903A2F4D576D}"/>
            </c:ext>
          </c:extLst>
        </c:ser>
        <c:ser>
          <c:idx val="1"/>
          <c:order val="1"/>
          <c:tx>
            <c:strRef>
              <c:f>'Visulas Feb 2021'!$G$63</c:f>
              <c:strCache>
                <c:ptCount val="1"/>
                <c:pt idx="0">
                  <c:v>&gt;20 yrs</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chemeClr val="tx1">
                        <a:lumMod val="75000"/>
                        <a:lumOff val="25000"/>
                      </a:schemeClr>
                    </a:solidFill>
                    <a:latin typeface="Gill Sans MT" panose="020B0502020104020203"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'Visulas Feb 2021'!$A$64:$E$69</c:f>
              <c:strCache>
                <c:ptCount val="6"/>
                <c:pt idx="0">
                  <c:v>IUCD inserted CopperT</c:v>
                </c:pt>
                <c:pt idx="1">
                  <c:v>IUCD inserted Hormonal US</c:v>
                </c:pt>
                <c:pt idx="2">
                  <c:v>Implant Implanon</c:v>
                </c:pt>
                <c:pt idx="3">
                  <c:v>Implant Jadelle</c:v>
                </c:pt>
                <c:pt idx="4">
                  <c:v>Medroxyprogesterone injection DMPA-IM</c:v>
                </c:pt>
                <c:pt idx="5">
                  <c:v>Medroxyprogesterone injection DMPA-SC</c:v>
                </c:pt>
              </c:strCache>
            </c:strRef>
          </c:cat>
          <c:val>
            <c:numRef>
              <c:f>'Visulas Feb 2021'!$G$64:$G$69</c:f>
              <c:numCache>
                <c:formatCode>_(* #,##0_);_(* \(#,##0\);_(* "-"??_);_(@_)</c:formatCode>
                <c:ptCount val="6"/>
                <c:pt idx="0">
                  <c:v>50990</c:v>
                </c:pt>
                <c:pt idx="1">
                  <c:v>5305</c:v>
                </c:pt>
                <c:pt idx="2">
                  <c:v>91282</c:v>
                </c:pt>
                <c:pt idx="3">
                  <c:v>106898</c:v>
                </c:pt>
                <c:pt idx="4">
                  <c:v>934933</c:v>
                </c:pt>
                <c:pt idx="5">
                  <c:v>482556</c:v>
                </c:pt>
              </c:numCache>
            </c:numRef>
          </c:val>
          <c:extLst>
            <c:ext xmlns:c16="http://schemas.microsoft.com/office/drawing/2014/chart" uri="{C3380CC4-5D6E-409C-BE32-E72D297353CC}">
              <c16:uniqueId val="{00000001-3AAD-450E-8826-903A2F4D576D}"/>
            </c:ext>
          </c:extLst>
        </c:ser>
        <c:dLbls>
          <c:dLblPos val="outEnd"/>
          <c:showLegendKey val="0"/>
          <c:showVal val="1"/>
          <c:showCatName val="0"/>
          <c:showSerName val="0"/>
          <c:showPercent val="0"/>
          <c:showBubbleSize val="0"/>
        </c:dLbls>
        <c:gapWidth val="219"/>
        <c:overlap val="-27"/>
        <c:axId val="682657600"/>
        <c:axId val="682643456"/>
      </c:barChart>
      <c:catAx>
        <c:axId val="6826576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crossAx val="682643456"/>
        <c:crosses val="autoZero"/>
        <c:auto val="1"/>
        <c:lblAlgn val="ctr"/>
        <c:lblOffset val="100"/>
        <c:noMultiLvlLbl val="0"/>
      </c:catAx>
      <c:valAx>
        <c:axId val="682643456"/>
        <c:scaling>
          <c:orientation val="minMax"/>
        </c:scaling>
        <c:delete val="1"/>
        <c:axPos val="l"/>
        <c:numFmt formatCode="_(* #,##0_);_(* \(#,##0\);_(* &quot;-&quot;??_);_(@_)" sourceLinked="1"/>
        <c:majorTickMark val="none"/>
        <c:minorTickMark val="none"/>
        <c:tickLblPos val="nextTo"/>
        <c:crossAx val="6826576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Gill Sans MT" panose="020B0502020104020203"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latin typeface="Gill Sans MT" panose="020B0502020104020203" pitchFamily="34"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'[Chart in Microsoft PowerPoint]Visulas Feb 2021'!$E$612</c:f>
              <c:strCache>
                <c:ptCount val="1"/>
                <c:pt idx="0">
                  <c:v>Medroxyprogesterone injection DMPA-IM</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'[Chart in Microsoft PowerPoint]Visulas Feb 2021'!$D$613:$D$616</c:f>
              <c:strCache>
                <c:ptCount val="4"/>
                <c:pt idx="0">
                  <c:v>(15-19 )y</c:v>
                </c:pt>
                <c:pt idx="1">
                  <c:v>(20-24)y</c:v>
                </c:pt>
                <c:pt idx="2">
                  <c:v>(25+)y</c:v>
                </c:pt>
                <c:pt idx="3">
                  <c:v>&lt;15y</c:v>
                </c:pt>
              </c:strCache>
            </c:strRef>
          </c:cat>
          <c:val>
            <c:numRef>
              <c:f>'[Chart in Microsoft PowerPoint]Visulas Feb 2021'!$E$613:$E$616</c:f>
              <c:numCache>
                <c:formatCode>_(* #,##0_);_(* \(#,##0\);_(* "-"??_);_(@_)</c:formatCode>
                <c:ptCount val="4"/>
                <c:pt idx="0">
                  <c:v>144139</c:v>
                </c:pt>
                <c:pt idx="1">
                  <c:v>342627</c:v>
                </c:pt>
                <c:pt idx="2">
                  <c:v>592306</c:v>
                </c:pt>
                <c:pt idx="3">
                  <c:v>59940.800000000003</c:v>
                </c:pt>
              </c:numCache>
            </c:numRef>
          </c:val>
          <c:extLst>
            <c:ext xmlns:c16="http://schemas.microsoft.com/office/drawing/2014/chart" uri="{C3380CC4-5D6E-409C-BE32-E72D297353CC}">
              <c16:uniqueId val="{00000000-1CDE-4BB4-BD8C-4FA0AE2EE967}"/>
            </c:ext>
          </c:extLst>
        </c:ser>
        <c:ser>
          <c:idx val="1"/>
          <c:order val="1"/>
          <c:tx>
            <c:strRef>
              <c:f>'[Chart in Microsoft PowerPoint]Visulas Feb 2021'!$F$612</c:f>
              <c:strCache>
                <c:ptCount val="1"/>
                <c:pt idx="0">
                  <c:v>Medroxyprogesterone injection DMPA-SC</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'[Chart in Microsoft PowerPoint]Visulas Feb 2021'!$D$613:$D$616</c:f>
              <c:strCache>
                <c:ptCount val="4"/>
                <c:pt idx="0">
                  <c:v>(15-19 )y</c:v>
                </c:pt>
                <c:pt idx="1">
                  <c:v>(20-24)y</c:v>
                </c:pt>
                <c:pt idx="2">
                  <c:v>(25+)y</c:v>
                </c:pt>
                <c:pt idx="3">
                  <c:v>&lt;15y</c:v>
                </c:pt>
              </c:strCache>
            </c:strRef>
          </c:cat>
          <c:val>
            <c:numRef>
              <c:f>'[Chart in Microsoft PowerPoint]Visulas Feb 2021'!$F$613:$F$616</c:f>
              <c:numCache>
                <c:formatCode>_(* #,##0_);_(* \(#,##0\);_(* "-"??_);_(@_)</c:formatCode>
                <c:ptCount val="4"/>
                <c:pt idx="0">
                  <c:v>77254</c:v>
                </c:pt>
                <c:pt idx="1">
                  <c:v>181165</c:v>
                </c:pt>
                <c:pt idx="2">
                  <c:v>301391</c:v>
                </c:pt>
                <c:pt idx="3">
                  <c:v>31270</c:v>
                </c:pt>
              </c:numCache>
            </c:numRef>
          </c:val>
          <c:extLst>
            <c:ext xmlns:c16="http://schemas.microsoft.com/office/drawing/2014/chart" uri="{C3380CC4-5D6E-409C-BE32-E72D297353CC}">
              <c16:uniqueId val="{00000001-1CDE-4BB4-BD8C-4FA0AE2EE967}"/>
            </c:ext>
          </c:extLst>
        </c:ser>
        <c:dLbls>
          <c:dLblPos val="outEnd"/>
          <c:showLegendKey val="0"/>
          <c:showVal val="1"/>
          <c:showCatName val="0"/>
          <c:showSerName val="0"/>
          <c:showPercent val="0"/>
          <c:showBubbleSize val="0"/>
        </c:dLbls>
        <c:gapWidth val="219"/>
        <c:overlap val="-27"/>
        <c:axId val="512512559"/>
        <c:axId val="512518383"/>
      </c:barChart>
      <c:catAx>
        <c:axId val="512512559"/>
        <c:scaling>
          <c:orientation val="minMax"/>
        </c:scaling>
        <c:delete val="0"/>
        <c:axPos val="b"/>
        <c:numFmt formatCode="General" sourceLinked="1"/>
        <c:majorTickMark val="none"/>
        <c:minorTickMark val="out"/>
        <c:tickLblPos val="nextTo"/>
        <c:spPr>
          <a:noFill/>
          <a:ln w="19050" cap="flat" cmpd="sng" algn="ctr">
            <a:solidFill>
              <a:schemeClr val="accent5">
                <a:lumMod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512518383"/>
        <c:crosses val="autoZero"/>
        <c:auto val="1"/>
        <c:lblAlgn val="ctr"/>
        <c:lblOffset val="100"/>
        <c:noMultiLvlLbl val="0"/>
      </c:catAx>
      <c:valAx>
        <c:axId val="512518383"/>
        <c:scaling>
          <c:orientation val="minMax"/>
        </c:scaling>
        <c:delete val="1"/>
        <c:axPos val="l"/>
        <c:majorGridlines>
          <c:spPr>
            <a:ln w="9525" cap="flat" cmpd="sng" algn="ctr">
              <a:solidFill>
                <a:schemeClr val="tx1">
                  <a:lumMod val="15000"/>
                  <a:lumOff val="85000"/>
                </a:schemeClr>
              </a:solidFill>
              <a:round/>
            </a:ln>
            <a:effectLst/>
          </c:spPr>
        </c:majorGridlines>
        <c:numFmt formatCode="_(* #,##0_);_(* \(#,##0\);_(* &quot;-&quot;??_);_(@_)" sourceLinked="1"/>
        <c:majorTickMark val="none"/>
        <c:minorTickMark val="none"/>
        <c:tickLblPos val="nextTo"/>
        <c:crossAx val="512512559"/>
        <c:crosses val="autoZero"/>
        <c:crossBetween val="between"/>
      </c:valAx>
      <c:spPr>
        <a:noFill/>
        <a:ln>
          <a:noFill/>
        </a:ln>
        <a:effectLst/>
      </c:spPr>
    </c:plotArea>
    <c:legend>
      <c:legendPos val="b"/>
      <c:layout>
        <c:manualLayout>
          <c:xMode val="edge"/>
          <c:yMode val="edge"/>
          <c:x val="0.12083340063865312"/>
          <c:y val="0.93470229567314123"/>
          <c:w val="0.85875450554989308"/>
          <c:h val="4.336787597870493E-2"/>
        </c:manualLayout>
      </c:layout>
      <c:overlay val="0"/>
      <c:spPr>
        <a:noFill/>
        <a:ln>
          <a:noFill/>
        </a:ln>
        <a:effectLst/>
      </c:spPr>
      <c:txPr>
        <a:bodyPr rot="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b="1">
          <a:latin typeface="+mn-lt"/>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'Visulas Feb 2021'!$D$387</c:f>
              <c:strCache>
                <c:ptCount val="1"/>
                <c:pt idx="0">
                  <c:v>IUCD inserted CopperT</c:v>
                </c:pt>
              </c:strCache>
            </c:strRef>
          </c:tx>
          <c:spPr>
            <a:solidFill>
              <a:srgbClr val="002060"/>
            </a:solidFill>
            <a:ln w="0">
              <a:solidFill>
                <a:srgbClr val="002060"/>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'Visulas Feb 2021'!$C$388:$C$399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'Visulas Feb 2021'!$D$388:$D$399</c:f>
              <c:numCache>
                <c:formatCode>_(* #,##0_);_(* \(#,##0\);_(* "-"??_);_(@_)</c:formatCode>
                <c:ptCount val="12"/>
                <c:pt idx="0">
                  <c:v>202</c:v>
                </c:pt>
                <c:pt idx="1">
                  <c:v>5513</c:v>
                </c:pt>
                <c:pt idx="2">
                  <c:v>7765</c:v>
                </c:pt>
                <c:pt idx="3">
                  <c:v>6872</c:v>
                </c:pt>
                <c:pt idx="4">
                  <c:v>6300</c:v>
                </c:pt>
                <c:pt idx="5">
                  <c:v>6163</c:v>
                </c:pt>
                <c:pt idx="6">
                  <c:v>5107</c:v>
                </c:pt>
                <c:pt idx="7">
                  <c:v>5137</c:v>
                </c:pt>
                <c:pt idx="8">
                  <c:v>5193</c:v>
                </c:pt>
                <c:pt idx="9">
                  <c:v>4779</c:v>
                </c:pt>
                <c:pt idx="10">
                  <c:v>5013</c:v>
                </c:pt>
                <c:pt idx="11">
                  <c:v>1380</c:v>
                </c:pt>
              </c:numCache>
            </c:numRef>
          </c:val>
          <c:extLst>
            <c:ext xmlns:c16="http://schemas.microsoft.com/office/drawing/2014/chart" uri="{C3380CC4-5D6E-409C-BE32-E72D297353CC}">
              <c16:uniqueId val="{00000000-E4D7-4069-9AF6-BECE28E25892}"/>
            </c:ext>
          </c:extLst>
        </c:ser>
        <c:ser>
          <c:idx val="1"/>
          <c:order val="1"/>
          <c:tx>
            <c:strRef>
              <c:f>'Visulas Feb 2021'!$E$387</c:f>
              <c:strCache>
                <c:ptCount val="1"/>
                <c:pt idx="0">
                  <c:v>IUCD inserted Hormonal US</c:v>
                </c:pt>
              </c:strCache>
            </c:strRef>
          </c:tx>
          <c:spPr>
            <a:solidFill>
              <a:schemeClr val="accent2"/>
            </a:solidFill>
            <a:ln w="0">
              <a:solidFill>
                <a:srgbClr val="C00000"/>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'Visulas Feb 2021'!$C$388:$C$399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'Visulas Feb 2021'!$E$388:$E$399</c:f>
              <c:numCache>
                <c:formatCode>_(* #,##0_);_(* \(#,##0\);_(* "-"??_);_(@_)</c:formatCode>
                <c:ptCount val="12"/>
                <c:pt idx="0">
                  <c:v>46</c:v>
                </c:pt>
                <c:pt idx="1">
                  <c:v>621</c:v>
                </c:pt>
                <c:pt idx="2">
                  <c:v>736</c:v>
                </c:pt>
                <c:pt idx="3">
                  <c:v>952</c:v>
                </c:pt>
                <c:pt idx="4">
                  <c:v>509</c:v>
                </c:pt>
                <c:pt idx="5">
                  <c:v>598</c:v>
                </c:pt>
                <c:pt idx="6">
                  <c:v>574</c:v>
                </c:pt>
                <c:pt idx="7">
                  <c:v>562</c:v>
                </c:pt>
                <c:pt idx="8">
                  <c:v>459</c:v>
                </c:pt>
                <c:pt idx="9">
                  <c:v>417</c:v>
                </c:pt>
                <c:pt idx="10">
                  <c:v>318</c:v>
                </c:pt>
                <c:pt idx="11">
                  <c:v>145</c:v>
                </c:pt>
              </c:numCache>
            </c:numRef>
          </c:val>
          <c:extLst>
            <c:ext xmlns:c16="http://schemas.microsoft.com/office/drawing/2014/chart" uri="{C3380CC4-5D6E-409C-BE32-E72D297353CC}">
              <c16:uniqueId val="{00000001-E4D7-4069-9AF6-BECE28E25892}"/>
            </c:ext>
          </c:extLst>
        </c:ser>
        <c:dLbls>
          <c:dLblPos val="outEnd"/>
          <c:showLegendKey val="0"/>
          <c:showVal val="1"/>
          <c:showCatName val="0"/>
          <c:showSerName val="0"/>
          <c:showPercent val="0"/>
          <c:showBubbleSize val="0"/>
        </c:dLbls>
        <c:gapWidth val="168"/>
        <c:overlap val="-27"/>
        <c:axId val="435638927"/>
        <c:axId val="435645999"/>
      </c:barChart>
      <c:catAx>
        <c:axId val="435638927"/>
        <c:scaling>
          <c:orientation val="minMax"/>
        </c:scaling>
        <c:delete val="0"/>
        <c:axPos val="b"/>
        <c:numFmt formatCode="General" sourceLinked="1"/>
        <c:majorTickMark val="none"/>
        <c:minorTickMark val="out"/>
        <c:tickLblPos val="nextTo"/>
        <c:spPr>
          <a:noFill/>
          <a:ln w="25400" cap="flat" cmpd="sng" algn="ctr">
            <a:solidFill>
              <a:schemeClr val="accent5">
                <a:lumMod val="75000"/>
              </a:schemeClr>
            </a:solidFill>
            <a:round/>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435645999"/>
        <c:crosses val="autoZero"/>
        <c:auto val="1"/>
        <c:lblAlgn val="ctr"/>
        <c:lblOffset val="100"/>
        <c:noMultiLvlLbl val="0"/>
      </c:catAx>
      <c:valAx>
        <c:axId val="435645999"/>
        <c:scaling>
          <c:orientation val="minMax"/>
        </c:scaling>
        <c:delete val="1"/>
        <c:axPos val="l"/>
        <c:numFmt formatCode="_(* #,##0_);_(* \(#,##0\);_(* &quot;-&quot;??_);_(@_)" sourceLinked="1"/>
        <c:majorTickMark val="none"/>
        <c:minorTickMark val="none"/>
        <c:tickLblPos val="nextTo"/>
        <c:crossAx val="43563892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'Visulas Feb 2021'!$B$491</c:f>
              <c:strCache>
                <c:ptCount val="1"/>
                <c:pt idx="0">
                  <c:v>Implant Implanon</c:v>
                </c:pt>
              </c:strCache>
            </c:strRef>
          </c:tx>
          <c:spPr>
            <a:ln w="38100" cap="rnd">
              <a:solidFill>
                <a:schemeClr val="accent1"/>
              </a:solidFill>
              <a:round/>
            </a:ln>
            <a:effectLst/>
          </c:spPr>
          <c:marker>
            <c:symbol val="circle"/>
            <c:size val="8"/>
            <c:spPr>
              <a:solidFill>
                <a:schemeClr val="accent1"/>
              </a:solidFill>
              <a:ln w="9525">
                <a:solidFill>
                  <a:schemeClr val="accent1"/>
                </a:solidFill>
              </a:ln>
              <a:effectLst/>
            </c:spPr>
          </c:marker>
          <c:cat>
            <c:strRef>
              <c:f>'Visulas Feb 2021'!$A$492:$A$503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'Visulas Feb 2021'!$B$492:$B$503</c:f>
              <c:numCache>
                <c:formatCode>_(* #,##0_);_(* \(#,##0\);_(* "-"??_);_(@_)</c:formatCode>
                <c:ptCount val="12"/>
                <c:pt idx="0">
                  <c:v>292</c:v>
                </c:pt>
                <c:pt idx="1">
                  <c:v>3673</c:v>
                </c:pt>
                <c:pt idx="2">
                  <c:v>10258</c:v>
                </c:pt>
                <c:pt idx="3">
                  <c:v>13335</c:v>
                </c:pt>
                <c:pt idx="4">
                  <c:v>13606</c:v>
                </c:pt>
                <c:pt idx="5">
                  <c:v>9384</c:v>
                </c:pt>
                <c:pt idx="6">
                  <c:v>9400</c:v>
                </c:pt>
                <c:pt idx="7">
                  <c:v>10796</c:v>
                </c:pt>
                <c:pt idx="8">
                  <c:v>10810</c:v>
                </c:pt>
                <c:pt idx="9">
                  <c:v>11960</c:v>
                </c:pt>
                <c:pt idx="10">
                  <c:v>12608</c:v>
                </c:pt>
                <c:pt idx="11">
                  <c:v>6186</c:v>
                </c:pt>
              </c:numCache>
            </c:numRef>
          </c:val>
          <c:smooth val="0"/>
          <c:extLst>
            <c:ext xmlns:c16="http://schemas.microsoft.com/office/drawing/2014/chart" uri="{C3380CC4-5D6E-409C-BE32-E72D297353CC}">
              <c16:uniqueId val="{00000000-2AE4-4477-9B52-032CF0799B76}"/>
            </c:ext>
          </c:extLst>
        </c:ser>
        <c:ser>
          <c:idx val="1"/>
          <c:order val="1"/>
          <c:tx>
            <c:strRef>
              <c:f>'Visulas Feb 2021'!$C$491</c:f>
              <c:strCache>
                <c:ptCount val="1"/>
                <c:pt idx="0">
                  <c:v>Implant Jadelle</c:v>
                </c:pt>
              </c:strCache>
            </c:strRef>
          </c:tx>
          <c:spPr>
            <a:ln w="38100" cap="rnd">
              <a:solidFill>
                <a:schemeClr val="accent2"/>
              </a:solidFill>
              <a:round/>
            </a:ln>
            <a:effectLst/>
          </c:spPr>
          <c:marker>
            <c:symbol val="circle"/>
            <c:size val="8"/>
            <c:spPr>
              <a:solidFill>
                <a:schemeClr val="accent2"/>
              </a:solidFill>
              <a:ln w="9525">
                <a:solidFill>
                  <a:schemeClr val="accent2"/>
                </a:solidFill>
              </a:ln>
              <a:effectLst/>
            </c:spPr>
          </c:marker>
          <c:cat>
            <c:strRef>
              <c:f>'Visulas Feb 2021'!$A$492:$A$503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'Visulas Feb 2021'!$C$492:$C$503</c:f>
              <c:numCache>
                <c:formatCode>_(* #,##0_);_(* \(#,##0\);_(* "-"??_);_(@_)</c:formatCode>
                <c:ptCount val="12"/>
                <c:pt idx="0">
                  <c:v>1069</c:v>
                </c:pt>
                <c:pt idx="1">
                  <c:v>12146</c:v>
                </c:pt>
                <c:pt idx="2">
                  <c:v>12679</c:v>
                </c:pt>
                <c:pt idx="3">
                  <c:v>8598</c:v>
                </c:pt>
                <c:pt idx="4">
                  <c:v>11036</c:v>
                </c:pt>
                <c:pt idx="5">
                  <c:v>17241</c:v>
                </c:pt>
                <c:pt idx="6">
                  <c:v>13563</c:v>
                </c:pt>
                <c:pt idx="7">
                  <c:v>11802</c:v>
                </c:pt>
                <c:pt idx="8">
                  <c:v>16962</c:v>
                </c:pt>
                <c:pt idx="9">
                  <c:v>10638</c:v>
                </c:pt>
                <c:pt idx="10">
                  <c:v>8722</c:v>
                </c:pt>
                <c:pt idx="11">
                  <c:v>4741</c:v>
                </c:pt>
              </c:numCache>
            </c:numRef>
          </c:val>
          <c:smooth val="0"/>
          <c:extLst>
            <c:ext xmlns:c16="http://schemas.microsoft.com/office/drawing/2014/chart" uri="{C3380CC4-5D6E-409C-BE32-E72D297353CC}">
              <c16:uniqueId val="{00000001-2AE4-4477-9B52-032CF0799B76}"/>
            </c:ext>
          </c:extLst>
        </c:ser>
        <c:dLbls>
          <c:showLegendKey val="0"/>
          <c:showVal val="0"/>
          <c:showCatName val="0"/>
          <c:showSerName val="0"/>
          <c:showPercent val="0"/>
          <c:showBubbleSize val="0"/>
        </c:dLbls>
        <c:marker val="1"/>
        <c:smooth val="0"/>
        <c:axId val="663947583"/>
        <c:axId val="663945919"/>
      </c:lineChart>
      <c:catAx>
        <c:axId val="663947583"/>
        <c:scaling>
          <c:orientation val="minMax"/>
        </c:scaling>
        <c:delete val="0"/>
        <c:axPos val="b"/>
        <c:numFmt formatCode="General" sourceLinked="1"/>
        <c:majorTickMark val="none"/>
        <c:minorTickMark val="out"/>
        <c:tickLblPos val="nextTo"/>
        <c:spPr>
          <a:noFill/>
          <a:ln w="25400" cap="flat" cmpd="sng" algn="ctr">
            <a:solidFill>
              <a:schemeClr val="accent5">
                <a:lumMod val="7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663945919"/>
        <c:crosses val="autoZero"/>
        <c:auto val="1"/>
        <c:lblAlgn val="ctr"/>
        <c:lblOffset val="100"/>
        <c:noMultiLvlLbl val="0"/>
      </c:catAx>
      <c:valAx>
        <c:axId val="663945919"/>
        <c:scaling>
          <c:orientation val="minMax"/>
        </c:scaling>
        <c:delete val="0"/>
        <c:axPos val="l"/>
        <c:majorGridlines>
          <c:spPr>
            <a:ln w="9525" cap="flat" cmpd="sng" algn="ctr">
              <a:solidFill>
                <a:schemeClr val="tx1">
                  <a:lumMod val="15000"/>
                  <a:lumOff val="85000"/>
                </a:schemeClr>
              </a:solidFill>
              <a:round/>
            </a:ln>
            <a:effectLst/>
          </c:spPr>
        </c:majorGridlines>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6639475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64D9E48-5E7F-D24C-87D5-695B18367D24}" type="datetimeFigureOut">
              <a:rPr lang="en-US" smtClean="0"/>
              <a:t>3/9/2022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6CB10C2-C6DD-5A4A-BF1B-B012B8BA4284}" type="slidenum">
              <a:rPr lang="en-US" smtClean="0"/>
              <a:t>‹#›</a:t>
            </a:fld>
            <a:endParaRPr lang="en-US" dirty="0"/>
          </a:p>
        </p:txBody>
      </p:sp>
    </p:spTree>
    <p:extLst>
      <p:ext uri="{BB962C8B-B14F-4D97-AF65-F5344CB8AC3E}">
        <p14:creationId xmlns:p14="http://schemas.microsoft.com/office/powerpoint/2010/main" val="309797590"/>
      </p:ext>
    </p:extLst>
  </p:cSld>
  <p:clrMap bg1="lt1" tx1="dk1" bg2="lt2" tx2="dk2" accent1="accent1" accent2="accent2" accent3="accent3" accent4="accent4" accent5="accent5" accent6="accent6" hlink="hlink" folHlink="folHlink"/>
  <p:hf hdr="0" ftr="0" dt="0"/>
</p:handoutMaster>
</file>

<file path=ppt/media/image1.jpeg>
</file>

<file path=ppt/media/image3.jpeg>
</file>

<file path=ppt/media/image4.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86357CE-B3EB-1B4A-84E5-C1E2DF427ABD}" type="datetimeFigureOut">
              <a:rPr lang="en-US" smtClean="0"/>
              <a:t>3/9/2022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4A558B-E4E9-A94A-B9C1-029E46A76ABA}" type="slidenum">
              <a:rPr lang="en-US" smtClean="0"/>
              <a:t>‹#›</a:t>
            </a:fld>
            <a:endParaRPr lang="en-US" dirty="0"/>
          </a:p>
        </p:txBody>
      </p:sp>
    </p:spTree>
    <p:extLst>
      <p:ext uri="{BB962C8B-B14F-4D97-AF65-F5344CB8AC3E}">
        <p14:creationId xmlns:p14="http://schemas.microsoft.com/office/powerpoint/2010/main" val="306893798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24A558B-E4E9-A94A-B9C1-029E46A76ABA}" type="slidenum">
              <a:rPr lang="en-US" smtClean="0"/>
              <a:t>1</a:t>
            </a:fld>
            <a:endParaRPr lang="en-US" dirty="0"/>
          </a:p>
        </p:txBody>
      </p:sp>
    </p:spTree>
    <p:extLst>
      <p:ext uri="{BB962C8B-B14F-4D97-AF65-F5344CB8AC3E}">
        <p14:creationId xmlns:p14="http://schemas.microsoft.com/office/powerpoint/2010/main" val="30531742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24A558B-E4E9-A94A-B9C1-029E46A76ABA}" type="slidenum">
              <a:rPr lang="en-US" smtClean="0"/>
              <a:t>11</a:t>
            </a:fld>
            <a:endParaRPr lang="en-US" dirty="0"/>
          </a:p>
        </p:txBody>
      </p:sp>
    </p:spTree>
    <p:extLst>
      <p:ext uri="{BB962C8B-B14F-4D97-AF65-F5344CB8AC3E}">
        <p14:creationId xmlns:p14="http://schemas.microsoft.com/office/powerpoint/2010/main" val="16502687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12</a:t>
            </a:fld>
            <a:endParaRPr lang="en-US" dirty="0"/>
          </a:p>
        </p:txBody>
      </p:sp>
    </p:spTree>
    <p:extLst>
      <p:ext uri="{BB962C8B-B14F-4D97-AF65-F5344CB8AC3E}">
        <p14:creationId xmlns:p14="http://schemas.microsoft.com/office/powerpoint/2010/main" val="4001585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January has low performance due to change in the reporting and recording tools which were revised and started reporting on age disaggregation. The highest age range for new acceptors continues to be 25 years and older.</a:t>
            </a:r>
          </a:p>
          <a:p>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13</a:t>
            </a:fld>
            <a:endParaRPr lang="en-US" dirty="0"/>
          </a:p>
        </p:txBody>
      </p:sp>
    </p:spTree>
    <p:extLst>
      <p:ext uri="{BB962C8B-B14F-4D97-AF65-F5344CB8AC3E}">
        <p14:creationId xmlns:p14="http://schemas.microsoft.com/office/powerpoint/2010/main" val="39644782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DHIS2 data show that medroxyprogesterone injection DMPA-IM and Medroxyprogesterone injection DMPA-SC continue to be the most common modern FP methods</a:t>
            </a:r>
          </a:p>
        </p:txBody>
      </p:sp>
      <p:sp>
        <p:nvSpPr>
          <p:cNvPr id="4" name="Slide Number Placeholder 3"/>
          <p:cNvSpPr>
            <a:spLocks noGrp="1"/>
          </p:cNvSpPr>
          <p:nvPr>
            <p:ph type="sldNum" sz="quarter" idx="5"/>
          </p:nvPr>
        </p:nvSpPr>
        <p:spPr/>
        <p:txBody>
          <a:bodyPr/>
          <a:lstStyle/>
          <a:p>
            <a:fld id="{824A558B-E4E9-A94A-B9C1-029E46A76ABA}" type="slidenum">
              <a:rPr lang="en-US" smtClean="0"/>
              <a:t>14</a:t>
            </a:fld>
            <a:endParaRPr lang="en-US" dirty="0"/>
          </a:p>
        </p:txBody>
      </p:sp>
    </p:spTree>
    <p:extLst>
      <p:ext uri="{BB962C8B-B14F-4D97-AF65-F5344CB8AC3E}">
        <p14:creationId xmlns:p14="http://schemas.microsoft.com/office/powerpoint/2010/main" val="7121388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DMPA-IM continues to be more popular than the DMPA-SC</a:t>
            </a:r>
          </a:p>
        </p:txBody>
      </p:sp>
      <p:sp>
        <p:nvSpPr>
          <p:cNvPr id="4" name="Slide Number Placeholder 3"/>
          <p:cNvSpPr>
            <a:spLocks noGrp="1"/>
          </p:cNvSpPr>
          <p:nvPr>
            <p:ph type="sldNum" sz="quarter" idx="5"/>
          </p:nvPr>
        </p:nvSpPr>
        <p:spPr/>
        <p:txBody>
          <a:bodyPr/>
          <a:lstStyle/>
          <a:p>
            <a:fld id="{824A558B-E4E9-A94A-B9C1-029E46A76ABA}" type="slidenum">
              <a:rPr lang="en-US" smtClean="0"/>
              <a:t>15</a:t>
            </a:fld>
            <a:endParaRPr lang="en-US" dirty="0"/>
          </a:p>
        </p:txBody>
      </p:sp>
    </p:spTree>
    <p:extLst>
      <p:ext uri="{BB962C8B-B14F-4D97-AF65-F5344CB8AC3E}">
        <p14:creationId xmlns:p14="http://schemas.microsoft.com/office/powerpoint/2010/main" val="11478529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CopperT</a:t>
            </a:r>
            <a:r>
              <a:rPr lang="en-US" dirty="0"/>
              <a:t> still remains the most popular method</a:t>
            </a:r>
          </a:p>
        </p:txBody>
      </p:sp>
      <p:sp>
        <p:nvSpPr>
          <p:cNvPr id="4" name="Slide Number Placeholder 3"/>
          <p:cNvSpPr>
            <a:spLocks noGrp="1"/>
          </p:cNvSpPr>
          <p:nvPr>
            <p:ph type="sldNum" sz="quarter" idx="5"/>
          </p:nvPr>
        </p:nvSpPr>
        <p:spPr/>
        <p:txBody>
          <a:bodyPr/>
          <a:lstStyle/>
          <a:p>
            <a:fld id="{824A558B-E4E9-A94A-B9C1-029E46A76ABA}" type="slidenum">
              <a:rPr lang="en-US" smtClean="0"/>
              <a:t>16</a:t>
            </a:fld>
            <a:endParaRPr lang="en-US" dirty="0"/>
          </a:p>
        </p:txBody>
      </p:sp>
    </p:spTree>
    <p:extLst>
      <p:ext uri="{BB962C8B-B14F-4D97-AF65-F5344CB8AC3E}">
        <p14:creationId xmlns:p14="http://schemas.microsoft.com/office/powerpoint/2010/main" val="34003406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Women prefer </a:t>
            </a:r>
            <a:r>
              <a:rPr lang="en-US" dirty="0" err="1"/>
              <a:t>Jadelle</a:t>
            </a:r>
            <a:r>
              <a:rPr lang="en-US" dirty="0"/>
              <a:t> to Implanon</a:t>
            </a:r>
          </a:p>
        </p:txBody>
      </p:sp>
      <p:sp>
        <p:nvSpPr>
          <p:cNvPr id="4" name="Slide Number Placeholder 3"/>
          <p:cNvSpPr>
            <a:spLocks noGrp="1"/>
          </p:cNvSpPr>
          <p:nvPr>
            <p:ph type="sldNum" sz="quarter" idx="5"/>
          </p:nvPr>
        </p:nvSpPr>
        <p:spPr/>
        <p:txBody>
          <a:bodyPr/>
          <a:lstStyle/>
          <a:p>
            <a:fld id="{824A558B-E4E9-A94A-B9C1-029E46A76ABA}" type="slidenum">
              <a:rPr lang="en-US" smtClean="0"/>
              <a:t>17</a:t>
            </a:fld>
            <a:endParaRPr lang="en-US" dirty="0"/>
          </a:p>
        </p:txBody>
      </p:sp>
    </p:spTree>
    <p:extLst>
      <p:ext uri="{BB962C8B-B14F-4D97-AF65-F5344CB8AC3E}">
        <p14:creationId xmlns:p14="http://schemas.microsoft.com/office/powerpoint/2010/main" val="38056929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24A558B-E4E9-A94A-B9C1-029E46A76ABA}" type="slidenum">
              <a:rPr lang="en-US" smtClean="0"/>
              <a:t>18</a:t>
            </a:fld>
            <a:endParaRPr lang="en-US" dirty="0"/>
          </a:p>
        </p:txBody>
      </p:sp>
    </p:spTree>
    <p:extLst>
      <p:ext uri="{BB962C8B-B14F-4D97-AF65-F5344CB8AC3E}">
        <p14:creationId xmlns:p14="http://schemas.microsoft.com/office/powerpoint/2010/main" val="40049764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b="0" dirty="0">
              <a:highlight>
                <a:srgbClr val="FFFF00"/>
              </a:highlight>
            </a:endParaRPr>
          </a:p>
        </p:txBody>
      </p:sp>
      <p:sp>
        <p:nvSpPr>
          <p:cNvPr id="4" name="Slide Number Placeholder 3"/>
          <p:cNvSpPr>
            <a:spLocks noGrp="1"/>
          </p:cNvSpPr>
          <p:nvPr>
            <p:ph type="sldNum" sz="quarter" idx="5"/>
          </p:nvPr>
        </p:nvSpPr>
        <p:spPr/>
        <p:txBody>
          <a:bodyPr/>
          <a:lstStyle/>
          <a:p>
            <a:fld id="{824A558B-E4E9-A94A-B9C1-029E46A76ABA}" type="slidenum">
              <a:rPr lang="en-US" smtClean="0"/>
              <a:t>19</a:t>
            </a:fld>
            <a:endParaRPr lang="en-US" dirty="0"/>
          </a:p>
        </p:txBody>
      </p:sp>
    </p:spTree>
    <p:extLst>
      <p:ext uri="{BB962C8B-B14F-4D97-AF65-F5344CB8AC3E}">
        <p14:creationId xmlns:p14="http://schemas.microsoft.com/office/powerpoint/2010/main" val="2678390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b="1" dirty="0">
              <a:highlight>
                <a:srgbClr val="FFFF00"/>
              </a:highlight>
            </a:endParaRPr>
          </a:p>
        </p:txBody>
      </p:sp>
      <p:sp>
        <p:nvSpPr>
          <p:cNvPr id="4" name="Slide Number Placeholder 3"/>
          <p:cNvSpPr>
            <a:spLocks noGrp="1"/>
          </p:cNvSpPr>
          <p:nvPr>
            <p:ph type="sldNum" sz="quarter" idx="5"/>
          </p:nvPr>
        </p:nvSpPr>
        <p:spPr/>
        <p:txBody>
          <a:bodyPr/>
          <a:lstStyle/>
          <a:p>
            <a:fld id="{824A558B-E4E9-A94A-B9C1-029E46A76ABA}" type="slidenum">
              <a:rPr lang="en-US" smtClean="0"/>
              <a:t>20</a:t>
            </a:fld>
            <a:endParaRPr lang="en-US" dirty="0"/>
          </a:p>
        </p:txBody>
      </p:sp>
    </p:spTree>
    <p:extLst>
      <p:ext uri="{BB962C8B-B14F-4D97-AF65-F5344CB8AC3E}">
        <p14:creationId xmlns:p14="http://schemas.microsoft.com/office/powerpoint/2010/main" val="30896791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24A558B-E4E9-A94A-B9C1-029E46A76ABA}" type="slidenum">
              <a:rPr lang="en-US" smtClean="0"/>
              <a:t>2</a:t>
            </a:fld>
            <a:endParaRPr lang="en-US" dirty="0"/>
          </a:p>
        </p:txBody>
      </p:sp>
    </p:spTree>
    <p:extLst>
      <p:ext uri="{BB962C8B-B14F-4D97-AF65-F5344CB8AC3E}">
        <p14:creationId xmlns:p14="http://schemas.microsoft.com/office/powerpoint/2010/main" val="8192212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There was out outlier in 6 districts in the removal of Implants in Q4 Chisamba (1), </a:t>
            </a:r>
            <a:r>
              <a:rPr lang="en-US" dirty="0" err="1"/>
              <a:t>Luano</a:t>
            </a:r>
            <a:r>
              <a:rPr lang="en-US" dirty="0"/>
              <a:t> (1), </a:t>
            </a:r>
            <a:r>
              <a:rPr lang="en-US" dirty="0" err="1"/>
              <a:t>Mkushi</a:t>
            </a:r>
            <a:r>
              <a:rPr lang="en-US" dirty="0"/>
              <a:t> (1), </a:t>
            </a:r>
            <a:r>
              <a:rPr lang="en-US" dirty="0" err="1"/>
              <a:t>Serenje</a:t>
            </a:r>
            <a:r>
              <a:rPr lang="en-US" dirty="0"/>
              <a:t> (1), Lusaka (1) and Mpika (2)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IUCD removal remains consistent.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21</a:t>
            </a:fld>
            <a:endParaRPr lang="en-US" dirty="0"/>
          </a:p>
        </p:txBody>
      </p:sp>
    </p:spTree>
    <p:extLst>
      <p:ext uri="{BB962C8B-B14F-4D97-AF65-F5344CB8AC3E}">
        <p14:creationId xmlns:p14="http://schemas.microsoft.com/office/powerpoint/2010/main" val="16700475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There was out outlier in 6 districts in the removal of Implants in Q4 Chisamba (1), </a:t>
            </a:r>
            <a:r>
              <a:rPr lang="en-US" dirty="0" err="1"/>
              <a:t>Luanon</a:t>
            </a:r>
            <a:r>
              <a:rPr lang="en-US" dirty="0"/>
              <a:t> (1), </a:t>
            </a:r>
            <a:r>
              <a:rPr lang="en-US" dirty="0" err="1"/>
              <a:t>Mkushi</a:t>
            </a:r>
            <a:r>
              <a:rPr lang="en-US" dirty="0"/>
              <a:t> (1), </a:t>
            </a:r>
            <a:r>
              <a:rPr lang="en-US" dirty="0" err="1"/>
              <a:t>Serenje</a:t>
            </a:r>
            <a:r>
              <a:rPr lang="en-US" dirty="0"/>
              <a:t> (1), Lusaka (1) and Mpika (2)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IUCD removal remains consistent.</a:t>
            </a:r>
          </a:p>
          <a:p>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22</a:t>
            </a:fld>
            <a:endParaRPr lang="en-US" dirty="0"/>
          </a:p>
        </p:txBody>
      </p:sp>
    </p:spTree>
    <p:extLst>
      <p:ext uri="{BB962C8B-B14F-4D97-AF65-F5344CB8AC3E}">
        <p14:creationId xmlns:p14="http://schemas.microsoft.com/office/powerpoint/2010/main" val="2209769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3</a:t>
            </a:fld>
            <a:endParaRPr lang="en-US" dirty="0"/>
          </a:p>
        </p:txBody>
      </p:sp>
    </p:spTree>
    <p:extLst>
      <p:ext uri="{BB962C8B-B14F-4D97-AF65-F5344CB8AC3E}">
        <p14:creationId xmlns:p14="http://schemas.microsoft.com/office/powerpoint/2010/main" val="2852838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824A558B-E4E9-A94A-B9C1-029E46A76ABA}" type="slidenum">
              <a:rPr lang="en-US" smtClean="0"/>
              <a:t>4</a:t>
            </a:fld>
            <a:endParaRPr lang="en-US" dirty="0"/>
          </a:p>
        </p:txBody>
      </p:sp>
    </p:spTree>
    <p:extLst>
      <p:ext uri="{BB962C8B-B14F-4D97-AF65-F5344CB8AC3E}">
        <p14:creationId xmlns:p14="http://schemas.microsoft.com/office/powerpoint/2010/main" val="4110471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24A558B-E4E9-A94A-B9C1-029E46A76ABA}" type="slidenum">
              <a:rPr lang="en-US" smtClean="0"/>
              <a:t>6</a:t>
            </a:fld>
            <a:endParaRPr lang="en-US" dirty="0"/>
          </a:p>
        </p:txBody>
      </p:sp>
    </p:spTree>
    <p:extLst>
      <p:ext uri="{BB962C8B-B14F-4D97-AF65-F5344CB8AC3E}">
        <p14:creationId xmlns:p14="http://schemas.microsoft.com/office/powerpoint/2010/main" val="27176811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24A558B-E4E9-A94A-B9C1-029E46A76ABA}"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78078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Overall, between 2020 and 2021, Lusaka, Central, Eastern, </a:t>
            </a:r>
            <a:r>
              <a:rPr lang="en-US" dirty="0" err="1"/>
              <a:t>Luapula</a:t>
            </a:r>
            <a:r>
              <a:rPr lang="en-US" dirty="0"/>
              <a:t>, Northern and </a:t>
            </a:r>
            <a:r>
              <a:rPr lang="en-US" dirty="0" err="1"/>
              <a:t>Muchinga</a:t>
            </a:r>
            <a:r>
              <a:rPr lang="en-US" dirty="0"/>
              <a:t> all saw increases in LARC access.</a:t>
            </a:r>
          </a:p>
        </p:txBody>
      </p:sp>
      <p:sp>
        <p:nvSpPr>
          <p:cNvPr id="4" name="Slide Number Placeholder 3"/>
          <p:cNvSpPr>
            <a:spLocks noGrp="1"/>
          </p:cNvSpPr>
          <p:nvPr>
            <p:ph type="sldNum" sz="quarter" idx="5"/>
          </p:nvPr>
        </p:nvSpPr>
        <p:spPr/>
        <p:txBody>
          <a:bodyPr/>
          <a:lstStyle/>
          <a:p>
            <a:fld id="{824A558B-E4E9-A94A-B9C1-029E46A76ABA}" type="slidenum">
              <a:rPr lang="en-US" smtClean="0"/>
              <a:t>8</a:t>
            </a:fld>
            <a:endParaRPr lang="en-US" dirty="0"/>
          </a:p>
        </p:txBody>
      </p:sp>
    </p:spTree>
    <p:extLst>
      <p:ext uri="{BB962C8B-B14F-4D97-AF65-F5344CB8AC3E}">
        <p14:creationId xmlns:p14="http://schemas.microsoft.com/office/powerpoint/2010/main" val="8453869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The trend of increasing use of LARC continues through the first 9 months of 2021 however, the numbers drop sharply in November and December.</a:t>
            </a:r>
          </a:p>
        </p:txBody>
      </p:sp>
      <p:sp>
        <p:nvSpPr>
          <p:cNvPr id="4" name="Slide Number Placeholder 3"/>
          <p:cNvSpPr>
            <a:spLocks noGrp="1"/>
          </p:cNvSpPr>
          <p:nvPr>
            <p:ph type="sldNum" sz="quarter" idx="5"/>
          </p:nvPr>
        </p:nvSpPr>
        <p:spPr/>
        <p:txBody>
          <a:bodyPr/>
          <a:lstStyle/>
          <a:p>
            <a:fld id="{824A558B-E4E9-A94A-B9C1-029E46A76ABA}" type="slidenum">
              <a:rPr lang="en-US" smtClean="0"/>
              <a:t>9</a:t>
            </a:fld>
            <a:endParaRPr lang="en-US" dirty="0"/>
          </a:p>
        </p:txBody>
      </p:sp>
    </p:spTree>
    <p:extLst>
      <p:ext uri="{BB962C8B-B14F-4D97-AF65-F5344CB8AC3E}">
        <p14:creationId xmlns:p14="http://schemas.microsoft.com/office/powerpoint/2010/main" val="3769889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numbers were overall up in 2021, we saw a clear decrease in the numbers by 4</a:t>
            </a:r>
            <a:r>
              <a:rPr lang="en-US" baseline="30000" dirty="0"/>
              <a:t>th</a:t>
            </a:r>
            <a:r>
              <a:rPr lang="en-US" dirty="0"/>
              <a:t> quarter of 2021, in particular for implants. </a:t>
            </a:r>
            <a:r>
              <a:rPr lang="en-US" dirty="0" err="1"/>
              <a:t>Muchinga</a:t>
            </a:r>
            <a:r>
              <a:rPr lang="en-US" dirty="0"/>
              <a:t>, Northern and Eastern Provinces saw the highest drops in November and December.</a:t>
            </a:r>
          </a:p>
        </p:txBody>
      </p:sp>
      <p:sp>
        <p:nvSpPr>
          <p:cNvPr id="4" name="Slide Number Placeholder 3"/>
          <p:cNvSpPr>
            <a:spLocks noGrp="1"/>
          </p:cNvSpPr>
          <p:nvPr>
            <p:ph type="sldNum" sz="quarter" idx="5"/>
          </p:nvPr>
        </p:nvSpPr>
        <p:spPr/>
        <p:txBody>
          <a:bodyPr/>
          <a:lstStyle/>
          <a:p>
            <a:fld id="{824A558B-E4E9-A94A-B9C1-029E46A76ABA}" type="slidenum">
              <a:rPr lang="en-US" smtClean="0"/>
              <a:t>10</a:t>
            </a:fld>
            <a:endParaRPr lang="en-US" dirty="0"/>
          </a:p>
        </p:txBody>
      </p:sp>
    </p:spTree>
    <p:extLst>
      <p:ext uri="{BB962C8B-B14F-4D97-AF65-F5344CB8AC3E}">
        <p14:creationId xmlns:p14="http://schemas.microsoft.com/office/powerpoint/2010/main" val="32038646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 Full Photo">
    <p:bg>
      <p:bgPr>
        <a:solidFill>
          <a:schemeClr val="tx1"/>
        </a:solidFill>
        <a:effectLst/>
      </p:bgPr>
    </p:bg>
    <p:spTree>
      <p:nvGrpSpPr>
        <p:cNvPr id="1" name=""/>
        <p:cNvGrpSpPr/>
        <p:nvPr/>
      </p:nvGrpSpPr>
      <p:grpSpPr>
        <a:xfrm>
          <a:off x="0" y="0"/>
          <a:ext cx="0" cy="0"/>
          <a:chOff x="0" y="0"/>
          <a:chExt cx="0" cy="0"/>
        </a:xfrm>
      </p:grpSpPr>
      <p:pic>
        <p:nvPicPr>
          <p:cNvPr id="17" name="Picture Placeholder 9"/>
          <p:cNvPicPr>
            <a:picLocks noChangeAspect="1"/>
          </p:cNvPicPr>
          <p:nvPr userDrawn="1"/>
        </p:nvPicPr>
        <p:blipFill rotWithShape="1">
          <a:blip r:embed="rId2" cstate="print">
            <a:extLst>
              <a:ext uri="{28A0092B-C50C-407E-A947-70E740481C1C}">
                <a14:useLocalDpi xmlns:a14="http://schemas.microsoft.com/office/drawing/2010/main"/>
              </a:ext>
            </a:extLst>
          </a:blip>
          <a:srcRect l="2241" b="2241"/>
          <a:stretch/>
        </p:blipFill>
        <p:spPr>
          <a:xfrm>
            <a:off x="152400" y="152399"/>
            <a:ext cx="8839200" cy="6555326"/>
          </a:xfrm>
          <a:prstGeom prst="rect">
            <a:avLst/>
          </a:prstGeom>
          <a:solidFill>
            <a:srgbClr val="CFCDC9"/>
          </a:solidFill>
        </p:spPr>
      </p:pic>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4AC54365-C6E1-439A-9B26-7396F5EBA2C4}" type="datetime1">
              <a:rPr lang="en-US" smtClean="0"/>
              <a:t>3/9/2022</a:t>
            </a:fld>
            <a:endParaRPr lang="en-US" dirty="0"/>
          </a:p>
        </p:txBody>
      </p:sp>
      <p:sp>
        <p:nvSpPr>
          <p:cNvPr id="10"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dirty="0"/>
              <a:t>FOOTER GOES HERE</a:t>
            </a:r>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sp>
        <p:nvSpPr>
          <p:cNvPr id="12" name="Title 1"/>
          <p:cNvSpPr>
            <a:spLocks noGrp="1"/>
          </p:cNvSpPr>
          <p:nvPr>
            <p:ph type="ctrTitle" hasCustomPrompt="1"/>
          </p:nvPr>
        </p:nvSpPr>
        <p:spPr>
          <a:xfrm>
            <a:off x="685800" y="2133600"/>
            <a:ext cx="5486400" cy="1600200"/>
          </a:xfrm>
          <a:effectLst>
            <a:outerShdw blurRad="254000" dir="2700000" algn="tl" rotWithShape="0">
              <a:srgbClr val="000000">
                <a:alpha val="20000"/>
              </a:srgbClr>
            </a:outerShdw>
          </a:effectLst>
        </p:spPr>
        <p:txBody>
          <a:bodyPr anchor="b" anchorCtr="0">
            <a:normAutofit/>
          </a:bodyPr>
          <a:lstStyle>
            <a:lvl1pPr>
              <a:defRPr sz="3200">
                <a:solidFill>
                  <a:schemeClr val="bg1"/>
                </a:solidFill>
              </a:defRPr>
            </a:lvl1pPr>
          </a:lstStyle>
          <a:p>
            <a:r>
              <a:rPr lang="en-US" dirty="0"/>
              <a:t>CLICK TO EDIT MASTER TITLE STYLE</a:t>
            </a:r>
          </a:p>
        </p:txBody>
      </p:sp>
      <p:sp>
        <p:nvSpPr>
          <p:cNvPr id="13" name="Subtitle 2"/>
          <p:cNvSpPr>
            <a:spLocks noGrp="1"/>
          </p:cNvSpPr>
          <p:nvPr>
            <p:ph type="subTitle" idx="1" hasCustomPrompt="1"/>
          </p:nvPr>
        </p:nvSpPr>
        <p:spPr>
          <a:xfrm>
            <a:off x="685800" y="4114800"/>
            <a:ext cx="3429000" cy="1600200"/>
          </a:xfrm>
          <a:effectLst>
            <a:outerShdw blurRad="254000" dir="5400000" algn="tl" rotWithShape="0">
              <a:srgbClr val="000000">
                <a:alpha val="40000"/>
              </a:srgbClr>
            </a:outerShdw>
          </a:effectLst>
        </p:spPr>
        <p:txBody>
          <a:bodyPr>
            <a:normAutofit/>
          </a:bodyPr>
          <a:lstStyle>
            <a:lvl1pPr marL="0" indent="0" algn="l">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cxnSp>
        <p:nvCxnSpPr>
          <p:cNvPr id="14" name="Straight Connector 13"/>
          <p:cNvCxnSpPr/>
          <p:nvPr userDrawn="1"/>
        </p:nvCxnSpPr>
        <p:spPr>
          <a:xfrm>
            <a:off x="762000" y="3886200"/>
            <a:ext cx="320040" cy="0"/>
          </a:xfrm>
          <a:prstGeom prst="line">
            <a:avLst/>
          </a:prstGeom>
          <a:ln w="19050">
            <a:solidFill>
              <a:srgbClr val="FFFFFF"/>
            </a:solidFill>
          </a:ln>
          <a:effectLst>
            <a:outerShdw blurRad="254000" dir="2700000" algn="tl" rotWithShape="0">
              <a:srgbClr val="000000">
                <a:alpha val="40000"/>
              </a:srgbClr>
            </a:outerShdw>
          </a:effectLst>
        </p:spPr>
        <p:style>
          <a:lnRef idx="2">
            <a:schemeClr val="accent1"/>
          </a:lnRef>
          <a:fillRef idx="0">
            <a:schemeClr val="accent1"/>
          </a:fillRef>
          <a:effectRef idx="1">
            <a:schemeClr val="accent1"/>
          </a:effectRef>
          <a:fontRef idx="minor">
            <a:schemeClr val="tx1"/>
          </a:fontRef>
        </p:style>
      </p:cxnSp>
      <p:sp>
        <p:nvSpPr>
          <p:cNvPr id="5"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chemeClr val="bg1"/>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pic>
        <p:nvPicPr>
          <p:cNvPr id="15" name="Picture 1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91522" y="685800"/>
            <a:ext cx="1813366" cy="544010"/>
          </a:xfrm>
          <a:prstGeom prst="rect">
            <a:avLst/>
          </a:prstGeom>
          <a:effectLst>
            <a:outerShdw blurRad="254000" dir="2700000" algn="tl" rotWithShape="0">
              <a:srgbClr val="000000">
                <a:alpha val="20000"/>
              </a:srgbClr>
            </a:outerShdw>
          </a:effectLst>
        </p:spPr>
      </p:pic>
      <p:sp>
        <p:nvSpPr>
          <p:cNvPr id="18" name="Rounded Rectangle 17"/>
          <p:cNvSpPr/>
          <p:nvPr userDrawn="1"/>
        </p:nvSpPr>
        <p:spPr>
          <a:xfrm>
            <a:off x="5159633" y="3726360"/>
            <a:ext cx="3396734" cy="2739509"/>
          </a:xfrm>
          <a:prstGeom prst="roundRect">
            <a:avLst>
              <a:gd name="adj" fmla="val 4893"/>
            </a:avLst>
          </a:prstGeom>
          <a:solidFill>
            <a:schemeClr val="bg1">
              <a:alpha val="80000"/>
            </a:schemeClr>
          </a:solidFill>
          <a:ln w="6350">
            <a:solidFill>
              <a:srgbClr val="6C6463"/>
            </a:solidFill>
          </a:ln>
          <a:effectLst/>
        </p:spPr>
        <p:style>
          <a:lnRef idx="1">
            <a:schemeClr val="accent1"/>
          </a:lnRef>
          <a:fillRef idx="3">
            <a:schemeClr val="accent1"/>
          </a:fillRef>
          <a:effectRef idx="2">
            <a:schemeClr val="accent1"/>
          </a:effectRef>
          <a:fontRef idx="minor">
            <a:schemeClr val="lt1"/>
          </a:fontRef>
        </p:style>
        <p:txBody>
          <a:bodyPr wrap="square" lIns="91440" tIns="137160" rIns="182880" bIns="137160" rtlCol="0" anchor="ctr">
            <a:spAutoFit/>
          </a:bodyPr>
          <a:lstStyle/>
          <a:p>
            <a:pPr marL="58737" indent="0">
              <a:spcAft>
                <a:spcPts val="600"/>
              </a:spcAft>
              <a:buFontTx/>
              <a:buNone/>
            </a:pPr>
            <a:r>
              <a:rPr lang="en-US" sz="1000" dirty="0">
                <a:solidFill>
                  <a:schemeClr val="tx1"/>
                </a:solidFill>
              </a:rPr>
              <a:t>To change this cover photo: </a:t>
            </a:r>
          </a:p>
          <a:p>
            <a:pPr marL="171450" indent="-112713">
              <a:spcAft>
                <a:spcPts val="600"/>
              </a:spcAft>
              <a:buFont typeface="Arial"/>
              <a:buChar char="•"/>
            </a:pPr>
            <a:r>
              <a:rPr lang="en-US" sz="1000" dirty="0">
                <a:solidFill>
                  <a:schemeClr val="tx1"/>
                </a:solidFill>
              </a:rPr>
              <a:t>Click on View &gt; Slide Master.</a:t>
            </a:r>
          </a:p>
          <a:p>
            <a:pPr marL="171450" indent="-112713">
              <a:spcAft>
                <a:spcPts val="600"/>
              </a:spcAft>
              <a:buFont typeface="Arial"/>
              <a:buChar char="•"/>
            </a:pPr>
            <a:r>
              <a:rPr lang="en-US" sz="1000" dirty="0">
                <a:solidFill>
                  <a:schemeClr val="tx1"/>
                </a:solidFill>
              </a:rPr>
              <a:t>Right</a:t>
            </a:r>
            <a:r>
              <a:rPr lang="en-US" sz="1000" baseline="0" dirty="0">
                <a:solidFill>
                  <a:schemeClr val="tx1"/>
                </a:solidFill>
              </a:rPr>
              <a:t> c</a:t>
            </a:r>
            <a:r>
              <a:rPr lang="en-US" sz="1000" dirty="0">
                <a:solidFill>
                  <a:schemeClr val="tx1"/>
                </a:solidFill>
              </a:rPr>
              <a:t>lick on this photo</a:t>
            </a:r>
            <a:r>
              <a:rPr lang="en-US" sz="1000" baseline="0" dirty="0">
                <a:solidFill>
                  <a:schemeClr val="tx1"/>
                </a:solidFill>
              </a:rPr>
              <a:t> &gt; Change Picture… &gt; Choose a Picture &gt; Insert.</a:t>
            </a:r>
            <a:endParaRPr lang="en-US" sz="1000" dirty="0">
              <a:solidFill>
                <a:schemeClr val="tx1"/>
              </a:solidFill>
            </a:endParaRPr>
          </a:p>
          <a:p>
            <a:pPr marL="171450" indent="-112713">
              <a:spcAft>
                <a:spcPts val="600"/>
              </a:spcAft>
              <a:buFont typeface="Arial"/>
              <a:buChar char="•"/>
            </a:pPr>
            <a:r>
              <a:rPr lang="en-US" sz="1000" dirty="0">
                <a:solidFill>
                  <a:schemeClr val="tx1"/>
                </a:solidFill>
              </a:rPr>
              <a:t>Click on Picture Tools tab &gt; Crop &gt; drag straight cropping handles to inside edges of white frame. You can resize the photo within shape, while locking the photo’s aspect ratio, by holding shift key and dragging the photo’s round corner handle. You can also use the mouse to drag the photo to desired position within the shape. Click outside the photo.</a:t>
            </a:r>
          </a:p>
          <a:p>
            <a:pPr marL="171450" indent="-112713">
              <a:spcAft>
                <a:spcPts val="600"/>
              </a:spcAft>
              <a:buFont typeface="Arial"/>
              <a:buChar char="•"/>
            </a:pPr>
            <a:r>
              <a:rPr lang="en-US" sz="1000" dirty="0">
                <a:solidFill>
                  <a:schemeClr val="tx1"/>
                </a:solidFill>
              </a:rPr>
              <a:t>Add photo credit to the text box at top right of page.</a:t>
            </a:r>
          </a:p>
          <a:p>
            <a:pPr marL="171450" indent="-112713">
              <a:spcAft>
                <a:spcPts val="600"/>
              </a:spcAft>
              <a:buFont typeface="Arial"/>
              <a:buChar char="•"/>
            </a:pPr>
            <a:r>
              <a:rPr lang="en-US" sz="1000" dirty="0">
                <a:solidFill>
                  <a:schemeClr val="tx1"/>
                </a:solidFill>
              </a:rPr>
              <a:t>Delete this instruction text box.</a:t>
            </a:r>
          </a:p>
        </p:txBody>
      </p:sp>
    </p:spTree>
    <p:extLst>
      <p:ext uri="{BB962C8B-B14F-4D97-AF65-F5344CB8AC3E}">
        <p14:creationId xmlns:p14="http://schemas.microsoft.com/office/powerpoint/2010/main" val="3883077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ed/White 1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600200"/>
            <a:ext cx="7772400" cy="4572000"/>
          </a:xfrm>
        </p:spPr>
        <p:txBody>
          <a:bodyPr/>
          <a:lstStyle/>
          <a:p>
            <a:pPr lvl="0"/>
            <a:r>
              <a:rPr lang="en-US"/>
              <a:t>Click to edit Master text styles</a:t>
            </a:r>
          </a:p>
          <a:p>
            <a:pPr lvl="1"/>
            <a:r>
              <a:rPr lang="en-US"/>
              <a:t>Second level</a:t>
            </a:r>
          </a:p>
        </p:txBody>
      </p:sp>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BA598EBA-004E-4FA6-B75F-3D55A450F9AD}" type="datetime1">
              <a:rPr lang="en-US" smtClean="0"/>
              <a:t>3/9/2022</a:t>
            </a:fld>
            <a:endParaRPr lang="en-US" dirty="0"/>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6C6463"/>
                </a:solidFill>
                <a:latin typeface="Gill Sans MT"/>
                <a:cs typeface="Gill Sans MT"/>
              </a:defRPr>
            </a:lvl1pPr>
          </a:lstStyle>
          <a:p>
            <a:r>
              <a:rPr lang="en-US" dirty="0"/>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dirty="0"/>
          </a:p>
        </p:txBody>
      </p:sp>
      <p:sp>
        <p:nvSpPr>
          <p:cNvPr id="11"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dirty="0"/>
              <a:t>CLICK TO EDIT MASTER TITLE STYLE</a:t>
            </a:r>
          </a:p>
        </p:txBody>
      </p:sp>
    </p:spTree>
    <p:extLst>
      <p:ext uri="{BB962C8B-B14F-4D97-AF65-F5344CB8AC3E}">
        <p14:creationId xmlns:p14="http://schemas.microsoft.com/office/powerpoint/2010/main" val="2692142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ed/White 2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38096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4648200" y="1600200"/>
            <a:ext cx="38103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2CE3D08D-DD4C-44C4-B696-D5BEBDCB408E}" type="datetime1">
              <a:rPr lang="en-US" smtClean="0"/>
              <a:t>3/9/2022</a:t>
            </a:fld>
            <a:endParaRPr lang="en-US" dirty="0"/>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dirty="0"/>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dirty="0"/>
          </a:p>
        </p:txBody>
      </p:sp>
      <p:sp>
        <p:nvSpPr>
          <p:cNvPr id="10"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dirty="0"/>
              <a:t>CLICK TO EDIT MASTER TITLE STYLE</a:t>
            </a:r>
          </a:p>
        </p:txBody>
      </p:sp>
    </p:spTree>
    <p:extLst>
      <p:ext uri="{BB962C8B-B14F-4D97-AF65-F5344CB8AC3E}">
        <p14:creationId xmlns:p14="http://schemas.microsoft.com/office/powerpoint/2010/main" val="4477147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ed/White 3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25142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5943600"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7D9BB625-6C1D-4124-804D-80432F01B406}" type="datetime1">
              <a:rPr lang="en-US" smtClean="0"/>
              <a:t>3/9/2022</a:t>
            </a:fld>
            <a:endParaRPr lang="en-US" dirty="0"/>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dirty="0"/>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dirty="0"/>
          </a:p>
        </p:txBody>
      </p:sp>
      <p:sp>
        <p:nvSpPr>
          <p:cNvPr id="9"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dirty="0"/>
              <a:t>CLICK TO EDIT MASTER TITLE STYLE</a:t>
            </a:r>
          </a:p>
        </p:txBody>
      </p:sp>
      <p:sp>
        <p:nvSpPr>
          <p:cNvPr id="10" name="Content Placeholder 3"/>
          <p:cNvSpPr>
            <a:spLocks noGrp="1"/>
          </p:cNvSpPr>
          <p:nvPr>
            <p:ph sz="half" idx="13"/>
          </p:nvPr>
        </p:nvSpPr>
        <p:spPr>
          <a:xfrm>
            <a:off x="3314548"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1254051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ed/White 1 Content + Bottom Photo">
    <p:bg>
      <p:bgPr>
        <a:solidFill>
          <a:schemeClr val="bg1"/>
        </a:solidFill>
        <a:effectLst/>
      </p:bgPr>
    </p:bg>
    <p:spTree>
      <p:nvGrpSpPr>
        <p:cNvPr id="1" name=""/>
        <p:cNvGrpSpPr/>
        <p:nvPr/>
      </p:nvGrpSpPr>
      <p:grpSpPr>
        <a:xfrm>
          <a:off x="0" y="0"/>
          <a:ext cx="0" cy="0"/>
          <a:chOff x="0" y="0"/>
          <a:chExt cx="0" cy="0"/>
        </a:xfrm>
      </p:grpSpPr>
      <p:sp>
        <p:nvSpPr>
          <p:cNvPr id="12" name="Picture Placeholder 3"/>
          <p:cNvSpPr>
            <a:spLocks noGrp="1"/>
          </p:cNvSpPr>
          <p:nvPr>
            <p:ph type="pic" sz="quarter" idx="10" hasCustomPrompt="1"/>
          </p:nvPr>
        </p:nvSpPr>
        <p:spPr>
          <a:xfrm>
            <a:off x="152400" y="3429000"/>
            <a:ext cx="8839200" cy="32766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3" name="Content Placeholder 2"/>
          <p:cNvSpPr>
            <a:spLocks noGrp="1"/>
          </p:cNvSpPr>
          <p:nvPr>
            <p:ph idx="1"/>
          </p:nvPr>
        </p:nvSpPr>
        <p:spPr>
          <a:xfrm>
            <a:off x="685800" y="1600200"/>
            <a:ext cx="7772400" cy="1600200"/>
          </a:xfrm>
        </p:spPr>
        <p:txBody>
          <a:bodyPr/>
          <a:lstStyle>
            <a:lvl1pPr>
              <a:defRPr>
                <a:solidFill>
                  <a:srgbClr val="6C6463"/>
                </a:solidFill>
              </a:defRPr>
            </a:lvl1pPr>
            <a:lvl2pPr>
              <a:defRPr>
                <a:solidFill>
                  <a:srgbClr val="6C6463"/>
                </a:solidFill>
              </a:defRPr>
            </a:lvl2pPr>
            <a:lvl3pPr>
              <a:defRPr>
                <a:solidFill>
                  <a:srgbClr val="6C6463"/>
                </a:solidFill>
              </a:defRPr>
            </a:lvl3pPr>
            <a:lvl4pPr>
              <a:defRPr>
                <a:solidFill>
                  <a:srgbClr val="6C6463"/>
                </a:solidFill>
              </a:defRPr>
            </a:lvl4pPr>
            <a:lvl5pPr>
              <a:defRPr>
                <a:solidFill>
                  <a:srgbClr val="FFFFFF"/>
                </a:solidFill>
              </a:defRPr>
            </a:lvl5pPr>
          </a:lstStyle>
          <a:p>
            <a:pPr lvl="0"/>
            <a:r>
              <a:rPr lang="en-US"/>
              <a:t>Click to edit Master text styles</a:t>
            </a:r>
          </a:p>
          <a:p>
            <a:pPr lvl="1"/>
            <a:r>
              <a:rPr lang="en-US"/>
              <a:t>Second level</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BCC9AB46-A01B-4C41-893C-12E35F86304D}" type="datetime1">
              <a:rPr lang="en-US" smtClean="0"/>
              <a:t>3/9/2022</a:t>
            </a:fld>
            <a:endParaRPr lang="en-US" dirty="0"/>
          </a:p>
        </p:txBody>
      </p:sp>
      <p:sp>
        <p:nvSpPr>
          <p:cNvPr id="10"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dirty="0"/>
              <a:t>FOOTER GOES HERE</a:t>
            </a:r>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sp>
        <p:nvSpPr>
          <p:cNvPr id="13"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dirty="0"/>
              <a:t>CLICK TO EDIT MASTER TITLE STYLE</a:t>
            </a:r>
          </a:p>
        </p:txBody>
      </p:sp>
      <p:sp>
        <p:nvSpPr>
          <p:cNvPr id="14" name="Text Placeholder 4"/>
          <p:cNvSpPr>
            <a:spLocks noGrp="1"/>
          </p:cNvSpPr>
          <p:nvPr>
            <p:ph type="body" sz="quarter" idx="12" hasCustomPrompt="1"/>
          </p:nvPr>
        </p:nvSpPr>
        <p:spPr>
          <a:xfrm rot="16200000">
            <a:off x="7527667" y="47082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Tree>
    <p:extLst>
      <p:ext uri="{BB962C8B-B14F-4D97-AF65-F5344CB8AC3E}">
        <p14:creationId xmlns:p14="http://schemas.microsoft.com/office/powerpoint/2010/main" val="23414608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Red/White 1 Content + Right Photo">
    <p:bg>
      <p:bgPr>
        <a:solidFill>
          <a:schemeClr val="bg1"/>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4572000" y="152400"/>
            <a:ext cx="4419600" cy="65532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9BB40659-F956-452F-A9AF-46E4A196F836}" type="datetime1">
              <a:rPr lang="en-US" smtClean="0"/>
              <a:t>3/9/2022</a:t>
            </a:fld>
            <a:endParaRPr lang="en-US" dirty="0"/>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sp>
        <p:nvSpPr>
          <p:cNvPr id="14" name="Content Placeholder 2"/>
          <p:cNvSpPr>
            <a:spLocks noGrp="1"/>
          </p:cNvSpPr>
          <p:nvPr>
            <p:ph idx="1"/>
          </p:nvPr>
        </p:nvSpPr>
        <p:spPr>
          <a:xfrm>
            <a:off x="685800" y="2057401"/>
            <a:ext cx="3657600" cy="4114799"/>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itle 1"/>
          <p:cNvSpPr>
            <a:spLocks noGrp="1"/>
          </p:cNvSpPr>
          <p:nvPr>
            <p:ph type="title" hasCustomPrompt="1"/>
          </p:nvPr>
        </p:nvSpPr>
        <p:spPr>
          <a:xfrm>
            <a:off x="685800" y="408204"/>
            <a:ext cx="3657296" cy="1389888"/>
          </a:xfrm>
        </p:spPr>
        <p:txBody>
          <a:bodyPr wrap="square" anchor="b" anchorCtr="0">
            <a:spAutoFit/>
          </a:bodyPr>
          <a:lstStyle>
            <a:lvl1pPr>
              <a:defRPr>
                <a:solidFill>
                  <a:srgbClr val="BA0C2F"/>
                </a:solidFill>
              </a:defRPr>
            </a:lvl1pPr>
          </a:lstStyle>
          <a:p>
            <a:r>
              <a:rPr lang="en-US" dirty="0"/>
              <a:t>CLICK TO EDIT MASTER TITLE STYLE</a:t>
            </a:r>
          </a:p>
        </p:txBody>
      </p:sp>
      <p:sp>
        <p:nvSpPr>
          <p:cNvPr id="13"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Tree>
    <p:extLst>
      <p:ext uri="{BB962C8B-B14F-4D97-AF65-F5344CB8AC3E}">
        <p14:creationId xmlns:p14="http://schemas.microsoft.com/office/powerpoint/2010/main" val="12620357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Red/White Title Only">
    <p:bg>
      <p:bgPr>
        <a:solidFill>
          <a:schemeClr val="bg1"/>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152400" y="152400"/>
            <a:ext cx="4419600" cy="65532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chemeClr val="bg1"/>
                </a:solidFill>
                <a:latin typeface="Gill Sans MT"/>
                <a:cs typeface="Gill Sans MT"/>
              </a:defRPr>
            </a:lvl1pPr>
          </a:lstStyle>
          <a:p>
            <a:fld id="{0DF97EE6-17A0-42A3-9A1F-3CBE69823FAC}" type="datetime1">
              <a:rPr lang="en-US" smtClean="0"/>
              <a:t>3/9/2022</a:t>
            </a:fld>
            <a:endParaRPr lang="en-US" dirty="0"/>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dirty="0"/>
          </a:p>
        </p:txBody>
      </p:sp>
      <p:sp>
        <p:nvSpPr>
          <p:cNvPr id="13" name="Text Placeholder 4"/>
          <p:cNvSpPr>
            <a:spLocks noGrp="1"/>
          </p:cNvSpPr>
          <p:nvPr>
            <p:ph type="body" sz="quarter" idx="12" hasCustomPrompt="1"/>
          </p:nvPr>
        </p:nvSpPr>
        <p:spPr>
          <a:xfrm rot="16200000">
            <a:off x="31080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
        <p:nvSpPr>
          <p:cNvPr id="16" name="Title 1"/>
          <p:cNvSpPr>
            <a:spLocks noGrp="1"/>
          </p:cNvSpPr>
          <p:nvPr>
            <p:ph type="title" hasCustomPrompt="1"/>
          </p:nvPr>
        </p:nvSpPr>
        <p:spPr>
          <a:xfrm>
            <a:off x="4877104" y="2971800"/>
            <a:ext cx="3885896" cy="954107"/>
          </a:xfrm>
        </p:spPr>
        <p:txBody>
          <a:bodyPr wrap="square" anchor="ctr" anchorCtr="0">
            <a:spAutoFit/>
          </a:bodyPr>
          <a:lstStyle>
            <a:lvl1pPr>
              <a:defRPr>
                <a:solidFill>
                  <a:srgbClr val="BA0C2F"/>
                </a:solidFill>
              </a:defRPr>
            </a:lvl1pPr>
          </a:lstStyle>
          <a:p>
            <a:r>
              <a:rPr lang="en-US" dirty="0"/>
              <a:t>CLICK TO EDIT MASTER TITLE STYLE</a:t>
            </a:r>
          </a:p>
        </p:txBody>
      </p:sp>
    </p:spTree>
    <p:extLst>
      <p:ext uri="{BB962C8B-B14F-4D97-AF65-F5344CB8AC3E}">
        <p14:creationId xmlns:p14="http://schemas.microsoft.com/office/powerpoint/2010/main" val="22279006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act Info">
    <p:spTree>
      <p:nvGrpSpPr>
        <p:cNvPr id="1" name=""/>
        <p:cNvGrpSpPr/>
        <p:nvPr/>
      </p:nvGrpSpPr>
      <p:grpSpPr>
        <a:xfrm>
          <a:off x="0" y="0"/>
          <a:ext cx="0" cy="0"/>
          <a:chOff x="0" y="0"/>
          <a:chExt cx="0" cy="0"/>
        </a:xfrm>
      </p:grpSpPr>
      <p:pic>
        <p:nvPicPr>
          <p:cNvPr id="10" name="Picture Placeholder 9"/>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00" y="126997"/>
            <a:ext cx="8839200" cy="6578603"/>
          </a:xfrm>
          <a:prstGeom prst="rect">
            <a:avLst/>
          </a:prstGeom>
        </p:spPr>
      </p:pic>
      <p:sp>
        <p:nvSpPr>
          <p:cNvPr id="5"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
        <p:nvSpPr>
          <p:cNvPr id="6"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65662B67-7AD2-4EB5-9411-B513CE0CA758}" type="datetime1">
              <a:rPr lang="en-US" smtClean="0"/>
              <a:t>3/9/2022</a:t>
            </a:fld>
            <a:endParaRPr lang="en-US" dirty="0"/>
          </a:p>
        </p:txBody>
      </p:sp>
      <p:sp>
        <p:nvSpPr>
          <p:cNvPr id="8"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92285" y="5943600"/>
            <a:ext cx="1524000" cy="457200"/>
          </a:xfrm>
          <a:prstGeom prst="rect">
            <a:avLst/>
          </a:prstGeom>
        </p:spPr>
      </p:pic>
      <p:sp>
        <p:nvSpPr>
          <p:cNvPr id="16" name="Subtitle 2"/>
          <p:cNvSpPr>
            <a:spLocks noGrp="1"/>
          </p:cNvSpPr>
          <p:nvPr>
            <p:ph type="subTitle" idx="1" hasCustomPrompt="1"/>
          </p:nvPr>
        </p:nvSpPr>
        <p:spPr>
          <a:xfrm>
            <a:off x="685800" y="4114800"/>
            <a:ext cx="3429000" cy="1600200"/>
          </a:xfrm>
          <a:effectLst>
            <a:outerShdw blurRad="254000" dir="5400000" algn="tl" rotWithShape="0">
              <a:srgbClr val="000000">
                <a:alpha val="40000"/>
              </a:srgbClr>
            </a:outerShdw>
          </a:effectLst>
        </p:spPr>
        <p:txBody>
          <a:bodyPr>
            <a:normAutofit/>
          </a:bodyPr>
          <a:lstStyle>
            <a:lvl1pPr marL="0" indent="0" algn="l">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cxnSp>
        <p:nvCxnSpPr>
          <p:cNvPr id="17" name="Straight Connector 16"/>
          <p:cNvCxnSpPr/>
          <p:nvPr userDrawn="1"/>
        </p:nvCxnSpPr>
        <p:spPr>
          <a:xfrm>
            <a:off x="762000" y="3886200"/>
            <a:ext cx="320040" cy="0"/>
          </a:xfrm>
          <a:prstGeom prst="line">
            <a:avLst/>
          </a:prstGeom>
          <a:ln w="19050">
            <a:solidFill>
              <a:srgbClr val="FFFFFF"/>
            </a:solidFill>
          </a:ln>
          <a:effectLst>
            <a:outerShdw blurRad="254000" dir="2700000" algn="tl" rotWithShape="0">
              <a:srgbClr val="000000">
                <a:alpha val="40000"/>
              </a:srgbClr>
            </a:outerShdw>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218525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ver - Full Blue">
    <p:bg>
      <p:bgPr>
        <a:solidFill>
          <a:srgbClr val="002F6C"/>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1522" y="685800"/>
            <a:ext cx="1813366" cy="544010"/>
          </a:xfrm>
          <a:prstGeom prst="rect">
            <a:avLst/>
          </a:prstGeom>
        </p:spPr>
      </p:pic>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657F2A6E-E0A6-4D04-9F08-3217CBCC3124}" type="datetime1">
              <a:rPr lang="en-US" smtClean="0"/>
              <a:t>3/9/2022</a:t>
            </a:fld>
            <a:endParaRPr lang="en-US" dirty="0"/>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dirty="0"/>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sp>
        <p:nvSpPr>
          <p:cNvPr id="14" name="Title 1"/>
          <p:cNvSpPr>
            <a:spLocks noGrp="1"/>
          </p:cNvSpPr>
          <p:nvPr>
            <p:ph type="ctrTitle" hasCustomPrompt="1"/>
          </p:nvPr>
        </p:nvSpPr>
        <p:spPr>
          <a:xfrm>
            <a:off x="685800" y="2133600"/>
            <a:ext cx="5486400" cy="1600200"/>
          </a:xfrm>
        </p:spPr>
        <p:txBody>
          <a:bodyPr anchor="b" anchorCtr="0">
            <a:normAutofit/>
          </a:bodyPr>
          <a:lstStyle>
            <a:lvl1pPr>
              <a:defRPr sz="3200">
                <a:solidFill>
                  <a:srgbClr val="FFFFFF"/>
                </a:solidFill>
              </a:defRPr>
            </a:lvl1pPr>
          </a:lstStyle>
          <a:p>
            <a:r>
              <a:rPr lang="en-US" dirty="0"/>
              <a:t>CLICK TO EDIT MASTER TITLE STYLE</a:t>
            </a:r>
          </a:p>
        </p:txBody>
      </p:sp>
      <p:sp>
        <p:nvSpPr>
          <p:cNvPr id="15" name="Subtitle 2"/>
          <p:cNvSpPr>
            <a:spLocks noGrp="1"/>
          </p:cNvSpPr>
          <p:nvPr>
            <p:ph type="subTitle" idx="1" hasCustomPrompt="1"/>
          </p:nvPr>
        </p:nvSpPr>
        <p:spPr>
          <a:xfrm>
            <a:off x="685800" y="4114800"/>
            <a:ext cx="3429000" cy="16002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cxnSp>
        <p:nvCxnSpPr>
          <p:cNvPr id="16" name="Straight Connector 15"/>
          <p:cNvCxnSpPr/>
          <p:nvPr userDrawn="1"/>
        </p:nvCxnSpPr>
        <p:spPr>
          <a:xfrm>
            <a:off x="762000" y="3886200"/>
            <a:ext cx="320040" cy="0"/>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894527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Divider - Full Blue">
    <p:bg>
      <p:bgPr>
        <a:solidFill>
          <a:srgbClr val="002F6C"/>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43000" y="827782"/>
            <a:ext cx="5486400" cy="1077218"/>
          </a:xfrm>
        </p:spPr>
        <p:txBody>
          <a:bodyPr wrap="square" anchor="t" anchorCtr="0">
            <a:spAutoFit/>
          </a:bodyPr>
          <a:lstStyle>
            <a:lvl1pPr>
              <a:defRPr sz="3200">
                <a:solidFill>
                  <a:srgbClr val="FFFFFF"/>
                </a:solidFill>
              </a:defRPr>
            </a:lvl1pPr>
          </a:lstStyle>
          <a:p>
            <a:r>
              <a:rPr lang="en-US" dirty="0"/>
              <a:t>CLICK TO EDIT MASTER TITLE STYLE</a:t>
            </a:r>
          </a:p>
        </p:txBody>
      </p:sp>
      <p:sp>
        <p:nvSpPr>
          <p:cNvPr id="3" name="Date Placeholder 2"/>
          <p:cNvSpPr>
            <a:spLocks noGrp="1"/>
          </p:cNvSpPr>
          <p:nvPr>
            <p:ph type="dt" sz="half" idx="10"/>
          </p:nvPr>
        </p:nvSpPr>
        <p:spPr/>
        <p:txBody>
          <a:bodyPr/>
          <a:lstStyle>
            <a:lvl1pPr>
              <a:defRPr>
                <a:solidFill>
                  <a:srgbClr val="FFFFFF"/>
                </a:solidFill>
              </a:defRPr>
            </a:lvl1pPr>
          </a:lstStyle>
          <a:p>
            <a:fld id="{FB77A07B-DFF8-406C-AD58-5F5431A8B0C1}" type="datetime1">
              <a:rPr lang="en-US" smtClean="0"/>
              <a:t>3/9/2022</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r>
              <a:rPr lang="en-US" dirty="0"/>
              <a:t>FOOTER GOES HERE</a:t>
            </a:r>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42782948-4DBE-204D-AB9E-B65E067054AE}" type="slidenum">
              <a:rPr lang="en-US" smtClean="0"/>
              <a:pPr/>
              <a:t>‹#›</a:t>
            </a:fld>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285" y="5943600"/>
            <a:ext cx="1524000" cy="457200"/>
          </a:xfrm>
          <a:prstGeom prst="rect">
            <a:avLst/>
          </a:prstGeom>
        </p:spPr>
      </p:pic>
      <p:cxnSp>
        <p:nvCxnSpPr>
          <p:cNvPr id="7" name="Straight Connector 6"/>
          <p:cNvCxnSpPr/>
          <p:nvPr userDrawn="1"/>
        </p:nvCxnSpPr>
        <p:spPr>
          <a:xfrm>
            <a:off x="746760" y="990600"/>
            <a:ext cx="320040" cy="0"/>
          </a:xfrm>
          <a:prstGeom prst="line">
            <a:avLst/>
          </a:prstGeom>
          <a:ln w="19050">
            <a:solidFill>
              <a:srgbClr val="FFFFFF"/>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2938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ue/Gray 1 Content">
    <p:bg>
      <p:bgPr>
        <a:solidFill>
          <a:srgbClr val="E7E7E5"/>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600200"/>
            <a:ext cx="7772400" cy="4572000"/>
          </a:xfrm>
        </p:spPr>
        <p:txBody>
          <a:bodyPr/>
          <a:lstStyle/>
          <a:p>
            <a:pPr lvl="0"/>
            <a:r>
              <a:rPr lang="en-US"/>
              <a:t>Click to edit Master text styles</a:t>
            </a:r>
          </a:p>
          <a:p>
            <a:pPr lvl="1"/>
            <a:r>
              <a:rPr lang="en-US"/>
              <a:t>Second level</a:t>
            </a:r>
          </a:p>
        </p:txBody>
      </p:sp>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384612A3-2BEF-4349-8F38-5952BE66CBA9}" type="datetime1">
              <a:rPr lang="en-US" smtClean="0"/>
              <a:t>3/9/2022</a:t>
            </a:fld>
            <a:endParaRPr lang="en-US" dirty="0"/>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6C6463"/>
                </a:solidFill>
                <a:latin typeface="Gill Sans MT"/>
                <a:cs typeface="Gill Sans MT"/>
              </a:defRPr>
            </a:lvl1pPr>
          </a:lstStyle>
          <a:p>
            <a:r>
              <a:rPr lang="en-US" dirty="0"/>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dirty="0"/>
          </a:p>
        </p:txBody>
      </p:sp>
      <p:sp>
        <p:nvSpPr>
          <p:cNvPr id="11"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dirty="0"/>
              <a:t>CLICK TO EDIT MASTER TITLE STYLE</a:t>
            </a:r>
          </a:p>
        </p:txBody>
      </p:sp>
    </p:spTree>
    <p:extLst>
      <p:ext uri="{BB962C8B-B14F-4D97-AF65-F5344CB8AC3E}">
        <p14:creationId xmlns:p14="http://schemas.microsoft.com/office/powerpoint/2010/main" val="729899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 Full Red">
    <p:bg>
      <p:bgPr>
        <a:solidFill>
          <a:srgbClr val="BA0C2F"/>
        </a:solidFill>
        <a:effectLst/>
      </p:bgPr>
    </p:bg>
    <p:spTree>
      <p:nvGrpSpPr>
        <p:cNvPr id="1" name=""/>
        <p:cNvGrpSpPr/>
        <p:nvPr/>
      </p:nvGrpSpPr>
      <p:grpSpPr>
        <a:xfrm>
          <a:off x="0" y="0"/>
          <a:ext cx="0" cy="0"/>
          <a:chOff x="0" y="0"/>
          <a:chExt cx="0" cy="0"/>
        </a:xfrm>
      </p:grpSpPr>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504901D2-5E69-44C8-9214-5E884C79D22A}" type="datetime1">
              <a:rPr lang="en-US" smtClean="0"/>
              <a:t>3/9/2022</a:t>
            </a:fld>
            <a:endParaRPr lang="en-US" dirty="0"/>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dirty="0"/>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sp>
        <p:nvSpPr>
          <p:cNvPr id="14" name="Title 1"/>
          <p:cNvSpPr>
            <a:spLocks noGrp="1"/>
          </p:cNvSpPr>
          <p:nvPr>
            <p:ph type="ctrTitle" hasCustomPrompt="1"/>
          </p:nvPr>
        </p:nvSpPr>
        <p:spPr>
          <a:xfrm>
            <a:off x="685800" y="2133600"/>
            <a:ext cx="5486400" cy="1600200"/>
          </a:xfrm>
        </p:spPr>
        <p:txBody>
          <a:bodyPr anchor="b" anchorCtr="0">
            <a:normAutofit/>
          </a:bodyPr>
          <a:lstStyle>
            <a:lvl1pPr>
              <a:defRPr sz="3200">
                <a:solidFill>
                  <a:srgbClr val="FFFFFF"/>
                </a:solidFill>
              </a:defRPr>
            </a:lvl1pPr>
          </a:lstStyle>
          <a:p>
            <a:r>
              <a:rPr lang="en-US" dirty="0"/>
              <a:t>CLICK TO EDIT MASTER TITLE STYLE</a:t>
            </a:r>
          </a:p>
        </p:txBody>
      </p:sp>
      <p:sp>
        <p:nvSpPr>
          <p:cNvPr id="15" name="Subtitle 2"/>
          <p:cNvSpPr>
            <a:spLocks noGrp="1"/>
          </p:cNvSpPr>
          <p:nvPr>
            <p:ph type="subTitle" idx="1" hasCustomPrompt="1"/>
          </p:nvPr>
        </p:nvSpPr>
        <p:spPr>
          <a:xfrm>
            <a:off x="685800" y="4114800"/>
            <a:ext cx="3429000" cy="16002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cxnSp>
        <p:nvCxnSpPr>
          <p:cNvPr id="16" name="Straight Connector 15"/>
          <p:cNvCxnSpPr/>
          <p:nvPr userDrawn="1"/>
        </p:nvCxnSpPr>
        <p:spPr>
          <a:xfrm>
            <a:off x="762000" y="3886200"/>
            <a:ext cx="320040" cy="0"/>
          </a:xfrm>
          <a:prstGeom prst="line">
            <a:avLst/>
          </a:prstGeom>
          <a:ln w="19050">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1522" y="685800"/>
            <a:ext cx="1813366" cy="544010"/>
          </a:xfrm>
          <a:prstGeom prst="rect">
            <a:avLst/>
          </a:prstGeom>
          <a:effectLst>
            <a:outerShdw blurRad="254000" dir="2700000" algn="tl" rotWithShape="0">
              <a:srgbClr val="000000">
                <a:alpha val="20000"/>
              </a:srgbClr>
            </a:outerShdw>
          </a:effectLst>
        </p:spPr>
      </p:pic>
    </p:spTree>
    <p:extLst>
      <p:ext uri="{BB962C8B-B14F-4D97-AF65-F5344CB8AC3E}">
        <p14:creationId xmlns:p14="http://schemas.microsoft.com/office/powerpoint/2010/main" val="32527712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ue/Gray 2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38096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3"/>
          <p:cNvSpPr>
            <a:spLocks noGrp="1"/>
          </p:cNvSpPr>
          <p:nvPr>
            <p:ph sz="half" idx="2"/>
          </p:nvPr>
        </p:nvSpPr>
        <p:spPr>
          <a:xfrm>
            <a:off x="4648200" y="1600200"/>
            <a:ext cx="38103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Date Placeholder 4"/>
          <p:cNvSpPr>
            <a:spLocks noGrp="1"/>
          </p:cNvSpPr>
          <p:nvPr>
            <p:ph type="dt" sz="half" idx="10"/>
          </p:nvPr>
        </p:nvSpPr>
        <p:spPr/>
        <p:txBody>
          <a:bodyPr/>
          <a:lstStyle>
            <a:lvl1pPr>
              <a:defRPr>
                <a:solidFill>
                  <a:srgbClr val="6C6463"/>
                </a:solidFill>
              </a:defRPr>
            </a:lvl1pPr>
          </a:lstStyle>
          <a:p>
            <a:fld id="{71A47A26-0E43-43F6-BD79-B04555B736CF}" type="datetime1">
              <a:rPr lang="en-US" smtClean="0"/>
              <a:t>3/9/2022</a:t>
            </a:fld>
            <a:endParaRPr lang="en-US" dirty="0"/>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dirty="0"/>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dirty="0"/>
          </a:p>
        </p:txBody>
      </p:sp>
      <p:sp>
        <p:nvSpPr>
          <p:cNvPr id="10"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dirty="0"/>
              <a:t>CLICK TO EDIT MASTER TITLE STYLE</a:t>
            </a:r>
          </a:p>
        </p:txBody>
      </p:sp>
    </p:spTree>
    <p:extLst>
      <p:ext uri="{BB962C8B-B14F-4D97-AF65-F5344CB8AC3E}">
        <p14:creationId xmlns:p14="http://schemas.microsoft.com/office/powerpoint/2010/main" val="41210202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ue/Gray 3 Content">
    <p:bg>
      <p:bgPr>
        <a:solidFill>
          <a:srgbClr val="E7E7E5"/>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25142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5943600"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6238B8AE-7174-4787-9BF2-8DDB592481F8}" type="datetime1">
              <a:rPr lang="en-US" smtClean="0"/>
              <a:t>3/9/2022</a:t>
            </a:fld>
            <a:endParaRPr lang="en-US" dirty="0"/>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dirty="0"/>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dirty="0"/>
          </a:p>
        </p:txBody>
      </p:sp>
      <p:sp>
        <p:nvSpPr>
          <p:cNvPr id="9"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dirty="0"/>
              <a:t>CLICK TO EDIT MASTER TITLE STYLE</a:t>
            </a:r>
          </a:p>
        </p:txBody>
      </p:sp>
      <p:sp>
        <p:nvSpPr>
          <p:cNvPr id="10" name="Content Placeholder 3"/>
          <p:cNvSpPr>
            <a:spLocks noGrp="1"/>
          </p:cNvSpPr>
          <p:nvPr>
            <p:ph sz="half" idx="13"/>
          </p:nvPr>
        </p:nvSpPr>
        <p:spPr>
          <a:xfrm>
            <a:off x="3314548"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6226335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ue/Gray 1 Content + Bottom Photo">
    <p:bg>
      <p:bgPr>
        <a:solidFill>
          <a:srgbClr val="E7E7E5"/>
        </a:solidFill>
        <a:effectLst/>
      </p:bgPr>
    </p:bg>
    <p:spTree>
      <p:nvGrpSpPr>
        <p:cNvPr id="1" name=""/>
        <p:cNvGrpSpPr/>
        <p:nvPr/>
      </p:nvGrpSpPr>
      <p:grpSpPr>
        <a:xfrm>
          <a:off x="0" y="0"/>
          <a:ext cx="0" cy="0"/>
          <a:chOff x="0" y="0"/>
          <a:chExt cx="0" cy="0"/>
        </a:xfrm>
      </p:grpSpPr>
      <p:sp>
        <p:nvSpPr>
          <p:cNvPr id="15" name="Picture Placeholder 3"/>
          <p:cNvSpPr>
            <a:spLocks noGrp="1"/>
          </p:cNvSpPr>
          <p:nvPr>
            <p:ph type="pic" sz="quarter" idx="10" hasCustomPrompt="1"/>
          </p:nvPr>
        </p:nvSpPr>
        <p:spPr>
          <a:xfrm>
            <a:off x="152400" y="3429000"/>
            <a:ext cx="8839200" cy="3276600"/>
          </a:xfrm>
          <a:solidFill>
            <a:schemeClr val="bg1"/>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16" name="Text Placeholder 4"/>
          <p:cNvSpPr>
            <a:spLocks noGrp="1"/>
          </p:cNvSpPr>
          <p:nvPr>
            <p:ph type="body" sz="quarter" idx="12" hasCustomPrompt="1"/>
          </p:nvPr>
        </p:nvSpPr>
        <p:spPr>
          <a:xfrm rot="16200000">
            <a:off x="7527667" y="47082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
        <p:nvSpPr>
          <p:cNvPr id="3" name="Content Placeholder 2"/>
          <p:cNvSpPr>
            <a:spLocks noGrp="1"/>
          </p:cNvSpPr>
          <p:nvPr>
            <p:ph idx="1"/>
          </p:nvPr>
        </p:nvSpPr>
        <p:spPr>
          <a:xfrm>
            <a:off x="685800" y="1600200"/>
            <a:ext cx="7772400" cy="1600200"/>
          </a:xfrm>
        </p:spPr>
        <p:txBody>
          <a:bodyPr/>
          <a:lstStyle>
            <a:lvl1pPr>
              <a:defRPr>
                <a:solidFill>
                  <a:srgbClr val="6C6463"/>
                </a:solidFill>
              </a:defRPr>
            </a:lvl1pPr>
            <a:lvl2pPr>
              <a:defRPr>
                <a:solidFill>
                  <a:srgbClr val="6C6463"/>
                </a:solidFill>
              </a:defRPr>
            </a:lvl2pPr>
            <a:lvl3pPr>
              <a:defRPr>
                <a:solidFill>
                  <a:srgbClr val="6C6463"/>
                </a:solidFill>
              </a:defRPr>
            </a:lvl3pPr>
            <a:lvl4pPr>
              <a:defRPr>
                <a:solidFill>
                  <a:srgbClr val="6C6463"/>
                </a:solidFill>
              </a:defRPr>
            </a:lvl4pPr>
            <a:lvl5pPr>
              <a:defRPr>
                <a:solidFill>
                  <a:srgbClr val="FFFFFF"/>
                </a:solidFill>
              </a:defRPr>
            </a:lvl5pPr>
          </a:lstStyle>
          <a:p>
            <a:pPr lvl="0"/>
            <a:r>
              <a:rPr lang="en-US"/>
              <a:t>Click to edit Master text styles</a:t>
            </a:r>
          </a:p>
          <a:p>
            <a:pPr lvl="1"/>
            <a:r>
              <a:rPr lang="en-US"/>
              <a:t>Second level</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F2C9CB21-28C1-4BB9-83B8-FDC0866EEB73}" type="datetime1">
              <a:rPr lang="en-US" smtClean="0"/>
              <a:t>3/9/2022</a:t>
            </a:fld>
            <a:endParaRPr lang="en-US" dirty="0"/>
          </a:p>
        </p:txBody>
      </p:sp>
      <p:sp>
        <p:nvSpPr>
          <p:cNvPr id="10"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dirty="0"/>
              <a:t>FOOTER GOES HERE</a:t>
            </a:r>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sp>
        <p:nvSpPr>
          <p:cNvPr id="13"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dirty="0"/>
              <a:t>CLICK TO EDIT MASTER TITLE STYLE</a:t>
            </a:r>
          </a:p>
        </p:txBody>
      </p:sp>
    </p:spTree>
    <p:extLst>
      <p:ext uri="{BB962C8B-B14F-4D97-AF65-F5344CB8AC3E}">
        <p14:creationId xmlns:p14="http://schemas.microsoft.com/office/powerpoint/2010/main" val="38483867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ue/Gray 1 Content + Right Photo">
    <p:bg>
      <p:bgPr>
        <a:solidFill>
          <a:srgbClr val="E7E7E5"/>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4572000" y="152400"/>
            <a:ext cx="4419600" cy="6553200"/>
          </a:xfrm>
          <a:solidFill>
            <a:srgbClr val="FFFFFF"/>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0580A237-FF68-4CF4-AF99-F792A14840FF}" type="datetime1">
              <a:rPr lang="en-US" smtClean="0"/>
              <a:t>3/9/2022</a:t>
            </a:fld>
            <a:endParaRPr lang="en-US" dirty="0"/>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sp>
        <p:nvSpPr>
          <p:cNvPr id="14" name="Content Placeholder 2"/>
          <p:cNvSpPr>
            <a:spLocks noGrp="1"/>
          </p:cNvSpPr>
          <p:nvPr>
            <p:ph idx="1"/>
          </p:nvPr>
        </p:nvSpPr>
        <p:spPr>
          <a:xfrm>
            <a:off x="685800" y="2057400"/>
            <a:ext cx="3657600" cy="41148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itle 1"/>
          <p:cNvSpPr>
            <a:spLocks noGrp="1"/>
          </p:cNvSpPr>
          <p:nvPr>
            <p:ph type="title" hasCustomPrompt="1"/>
          </p:nvPr>
        </p:nvSpPr>
        <p:spPr>
          <a:xfrm>
            <a:off x="685800" y="408204"/>
            <a:ext cx="3657296" cy="1389888"/>
          </a:xfrm>
        </p:spPr>
        <p:txBody>
          <a:bodyPr wrap="square" anchor="b" anchorCtr="0">
            <a:spAutoFit/>
          </a:bodyPr>
          <a:lstStyle>
            <a:lvl1pPr>
              <a:defRPr>
                <a:solidFill>
                  <a:srgbClr val="0067B9"/>
                </a:solidFill>
              </a:defRPr>
            </a:lvl1pPr>
          </a:lstStyle>
          <a:p>
            <a:r>
              <a:rPr lang="en-US" dirty="0"/>
              <a:t>CLICK TO EDIT MASTER TITLE STYLE</a:t>
            </a:r>
          </a:p>
        </p:txBody>
      </p:sp>
      <p:sp>
        <p:nvSpPr>
          <p:cNvPr id="13"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Tree>
    <p:extLst>
      <p:ext uri="{BB962C8B-B14F-4D97-AF65-F5344CB8AC3E}">
        <p14:creationId xmlns:p14="http://schemas.microsoft.com/office/powerpoint/2010/main" val="68246396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ue/Gray Title Only">
    <p:bg>
      <p:bgPr>
        <a:solidFill>
          <a:srgbClr val="E7E7E5"/>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152400" y="152400"/>
            <a:ext cx="4419600" cy="6553200"/>
          </a:xfrm>
          <a:solidFill>
            <a:srgbClr val="FFFFFF"/>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chemeClr val="bg1"/>
                </a:solidFill>
                <a:latin typeface="Gill Sans MT"/>
                <a:cs typeface="Gill Sans MT"/>
              </a:defRPr>
            </a:lvl1pPr>
          </a:lstStyle>
          <a:p>
            <a:fld id="{CD71B9C8-3F75-4383-AC21-4702573BC192}" type="datetime1">
              <a:rPr lang="en-US" smtClean="0"/>
              <a:t>3/9/2022</a:t>
            </a:fld>
            <a:endParaRPr lang="en-US" dirty="0"/>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dirty="0"/>
          </a:p>
        </p:txBody>
      </p:sp>
      <p:sp>
        <p:nvSpPr>
          <p:cNvPr id="13" name="Text Placeholder 4"/>
          <p:cNvSpPr>
            <a:spLocks noGrp="1"/>
          </p:cNvSpPr>
          <p:nvPr>
            <p:ph type="body" sz="quarter" idx="12" hasCustomPrompt="1"/>
          </p:nvPr>
        </p:nvSpPr>
        <p:spPr>
          <a:xfrm rot="16200000">
            <a:off x="31080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
        <p:nvSpPr>
          <p:cNvPr id="16" name="Title 1"/>
          <p:cNvSpPr>
            <a:spLocks noGrp="1"/>
          </p:cNvSpPr>
          <p:nvPr>
            <p:ph type="title" hasCustomPrompt="1"/>
          </p:nvPr>
        </p:nvSpPr>
        <p:spPr>
          <a:xfrm>
            <a:off x="4877104" y="2971800"/>
            <a:ext cx="3885896" cy="954107"/>
          </a:xfrm>
        </p:spPr>
        <p:txBody>
          <a:bodyPr wrap="square" anchor="b" anchorCtr="0">
            <a:spAutoFit/>
          </a:bodyPr>
          <a:lstStyle>
            <a:lvl1pPr>
              <a:defRPr>
                <a:solidFill>
                  <a:srgbClr val="0067B9"/>
                </a:solidFill>
              </a:defRPr>
            </a:lvl1pPr>
          </a:lstStyle>
          <a:p>
            <a:r>
              <a:rPr lang="en-US" dirty="0"/>
              <a:t>CLICK TO EDIT MASTER TITLE STYLE</a:t>
            </a:r>
          </a:p>
        </p:txBody>
      </p:sp>
    </p:spTree>
    <p:extLst>
      <p:ext uri="{BB962C8B-B14F-4D97-AF65-F5344CB8AC3E}">
        <p14:creationId xmlns:p14="http://schemas.microsoft.com/office/powerpoint/2010/main" val="33879362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ue/White 1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600200"/>
            <a:ext cx="7772400" cy="4572000"/>
          </a:xfrm>
        </p:spPr>
        <p:txBody>
          <a:bodyPr/>
          <a:lstStyle/>
          <a:p>
            <a:pPr lvl="0"/>
            <a:r>
              <a:rPr lang="en-US"/>
              <a:t>Click to edit Master text styles</a:t>
            </a:r>
          </a:p>
          <a:p>
            <a:pPr lvl="1"/>
            <a:r>
              <a:rPr lang="en-US"/>
              <a:t>Second level</a:t>
            </a:r>
          </a:p>
        </p:txBody>
      </p:sp>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5203A3A5-F6D5-4C07-ABC9-29653BF1A445}" type="datetime1">
              <a:rPr lang="en-US" smtClean="0"/>
              <a:t>3/9/2022</a:t>
            </a:fld>
            <a:endParaRPr lang="en-US" dirty="0"/>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6C6463"/>
                </a:solidFill>
                <a:latin typeface="Gill Sans MT"/>
                <a:cs typeface="Gill Sans MT"/>
              </a:defRPr>
            </a:lvl1pPr>
          </a:lstStyle>
          <a:p>
            <a:r>
              <a:rPr lang="en-US" dirty="0"/>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dirty="0"/>
          </a:p>
        </p:txBody>
      </p:sp>
      <p:sp>
        <p:nvSpPr>
          <p:cNvPr id="11"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dirty="0"/>
              <a:t>CLICK TO EDIT MASTER TITLE STYLE</a:t>
            </a:r>
          </a:p>
        </p:txBody>
      </p:sp>
    </p:spTree>
    <p:extLst>
      <p:ext uri="{BB962C8B-B14F-4D97-AF65-F5344CB8AC3E}">
        <p14:creationId xmlns:p14="http://schemas.microsoft.com/office/powerpoint/2010/main" val="130423190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ue/White 2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38096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3"/>
          <p:cNvSpPr>
            <a:spLocks noGrp="1"/>
          </p:cNvSpPr>
          <p:nvPr>
            <p:ph sz="half" idx="2"/>
          </p:nvPr>
        </p:nvSpPr>
        <p:spPr>
          <a:xfrm>
            <a:off x="4648200" y="1600200"/>
            <a:ext cx="38103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Date Placeholder 4"/>
          <p:cNvSpPr>
            <a:spLocks noGrp="1"/>
          </p:cNvSpPr>
          <p:nvPr>
            <p:ph type="dt" sz="half" idx="10"/>
          </p:nvPr>
        </p:nvSpPr>
        <p:spPr/>
        <p:txBody>
          <a:bodyPr/>
          <a:lstStyle>
            <a:lvl1pPr>
              <a:defRPr>
                <a:solidFill>
                  <a:srgbClr val="6C6463"/>
                </a:solidFill>
              </a:defRPr>
            </a:lvl1pPr>
          </a:lstStyle>
          <a:p>
            <a:fld id="{CF45C038-D348-4EEC-9321-0A91517B58B6}" type="datetime1">
              <a:rPr lang="en-US" smtClean="0"/>
              <a:t>3/9/2022</a:t>
            </a:fld>
            <a:endParaRPr lang="en-US" dirty="0"/>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dirty="0"/>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dirty="0"/>
          </a:p>
        </p:txBody>
      </p:sp>
      <p:sp>
        <p:nvSpPr>
          <p:cNvPr id="10"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dirty="0"/>
              <a:t>CLICK TO EDIT MASTER TITLE STYLE</a:t>
            </a:r>
          </a:p>
        </p:txBody>
      </p:sp>
    </p:spTree>
    <p:extLst>
      <p:ext uri="{BB962C8B-B14F-4D97-AF65-F5344CB8AC3E}">
        <p14:creationId xmlns:p14="http://schemas.microsoft.com/office/powerpoint/2010/main" val="19751183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ue/White 3 Conten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25142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5943600"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DD8C8AFA-4C7F-478F-9AFE-EDE2CB6A956F}" type="datetime1">
              <a:rPr lang="en-US" smtClean="0"/>
              <a:t>3/9/2022</a:t>
            </a:fld>
            <a:endParaRPr lang="en-US" dirty="0"/>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dirty="0"/>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dirty="0"/>
          </a:p>
        </p:txBody>
      </p:sp>
      <p:sp>
        <p:nvSpPr>
          <p:cNvPr id="9"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dirty="0"/>
              <a:t>CLICK TO EDIT MASTER TITLE STYLE</a:t>
            </a:r>
          </a:p>
        </p:txBody>
      </p:sp>
      <p:sp>
        <p:nvSpPr>
          <p:cNvPr id="10" name="Content Placeholder 3"/>
          <p:cNvSpPr>
            <a:spLocks noGrp="1"/>
          </p:cNvSpPr>
          <p:nvPr>
            <p:ph sz="half" idx="13"/>
          </p:nvPr>
        </p:nvSpPr>
        <p:spPr>
          <a:xfrm>
            <a:off x="3314548"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6476668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ue/White 1 Content + Bottom Photo">
    <p:bg>
      <p:bgPr>
        <a:solidFill>
          <a:schemeClr val="bg1"/>
        </a:solidFill>
        <a:effectLst/>
      </p:bgPr>
    </p:bg>
    <p:spTree>
      <p:nvGrpSpPr>
        <p:cNvPr id="1" name=""/>
        <p:cNvGrpSpPr/>
        <p:nvPr/>
      </p:nvGrpSpPr>
      <p:grpSpPr>
        <a:xfrm>
          <a:off x="0" y="0"/>
          <a:ext cx="0" cy="0"/>
          <a:chOff x="0" y="0"/>
          <a:chExt cx="0" cy="0"/>
        </a:xfrm>
      </p:grpSpPr>
      <p:sp>
        <p:nvSpPr>
          <p:cNvPr id="15" name="Picture Placeholder 3"/>
          <p:cNvSpPr>
            <a:spLocks noGrp="1"/>
          </p:cNvSpPr>
          <p:nvPr>
            <p:ph type="pic" sz="quarter" idx="10" hasCustomPrompt="1"/>
          </p:nvPr>
        </p:nvSpPr>
        <p:spPr>
          <a:xfrm>
            <a:off x="152400" y="3429000"/>
            <a:ext cx="8839200" cy="32766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16" name="Text Placeholder 4"/>
          <p:cNvSpPr>
            <a:spLocks noGrp="1"/>
          </p:cNvSpPr>
          <p:nvPr>
            <p:ph type="body" sz="quarter" idx="12" hasCustomPrompt="1"/>
          </p:nvPr>
        </p:nvSpPr>
        <p:spPr>
          <a:xfrm rot="16200000">
            <a:off x="7527667" y="47082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
        <p:nvSpPr>
          <p:cNvPr id="3" name="Content Placeholder 2"/>
          <p:cNvSpPr>
            <a:spLocks noGrp="1"/>
          </p:cNvSpPr>
          <p:nvPr>
            <p:ph idx="1"/>
          </p:nvPr>
        </p:nvSpPr>
        <p:spPr>
          <a:xfrm>
            <a:off x="685800" y="1600200"/>
            <a:ext cx="7772400" cy="1600200"/>
          </a:xfrm>
        </p:spPr>
        <p:txBody>
          <a:bodyPr/>
          <a:lstStyle>
            <a:lvl1pPr>
              <a:defRPr>
                <a:solidFill>
                  <a:srgbClr val="6C6463"/>
                </a:solidFill>
              </a:defRPr>
            </a:lvl1pPr>
            <a:lvl2pPr>
              <a:defRPr>
                <a:solidFill>
                  <a:srgbClr val="6C6463"/>
                </a:solidFill>
              </a:defRPr>
            </a:lvl2pPr>
            <a:lvl3pPr>
              <a:defRPr>
                <a:solidFill>
                  <a:srgbClr val="6C6463"/>
                </a:solidFill>
              </a:defRPr>
            </a:lvl3pPr>
            <a:lvl4pPr>
              <a:defRPr>
                <a:solidFill>
                  <a:srgbClr val="6C6463"/>
                </a:solidFill>
              </a:defRPr>
            </a:lvl4pPr>
            <a:lvl5pPr>
              <a:defRPr>
                <a:solidFill>
                  <a:srgbClr val="FFFFFF"/>
                </a:solidFill>
              </a:defRPr>
            </a:lvl5pPr>
          </a:lstStyle>
          <a:p>
            <a:pPr lvl="0"/>
            <a:r>
              <a:rPr lang="en-US"/>
              <a:t>Click to edit Master text styles</a:t>
            </a:r>
          </a:p>
          <a:p>
            <a:pPr lvl="1"/>
            <a:r>
              <a:rPr lang="en-US"/>
              <a:t>Second level</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CC5128C9-9DCF-47C2-8240-F05B33AF605F}" type="datetime1">
              <a:rPr lang="en-US" smtClean="0"/>
              <a:t>3/9/2022</a:t>
            </a:fld>
            <a:endParaRPr lang="en-US" dirty="0"/>
          </a:p>
        </p:txBody>
      </p:sp>
      <p:sp>
        <p:nvSpPr>
          <p:cNvPr id="10"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dirty="0"/>
              <a:t>FOOTER GOES HERE</a:t>
            </a:r>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sp>
        <p:nvSpPr>
          <p:cNvPr id="13" name="Title 1"/>
          <p:cNvSpPr>
            <a:spLocks noGrp="1"/>
          </p:cNvSpPr>
          <p:nvPr>
            <p:ph type="title" hasCustomPrompt="1"/>
          </p:nvPr>
        </p:nvSpPr>
        <p:spPr>
          <a:xfrm>
            <a:off x="686104" y="457200"/>
            <a:ext cx="7772400" cy="914400"/>
          </a:xfrm>
        </p:spPr>
        <p:txBody>
          <a:bodyPr anchor="b" anchorCtr="0">
            <a:spAutoFit/>
          </a:bodyPr>
          <a:lstStyle>
            <a:lvl1pPr>
              <a:defRPr>
                <a:solidFill>
                  <a:srgbClr val="0067B9"/>
                </a:solidFill>
              </a:defRPr>
            </a:lvl1pPr>
          </a:lstStyle>
          <a:p>
            <a:r>
              <a:rPr lang="en-US" dirty="0"/>
              <a:t>CLICK TO EDIT MASTER TITLE STYLE</a:t>
            </a:r>
          </a:p>
        </p:txBody>
      </p:sp>
    </p:spTree>
    <p:extLst>
      <p:ext uri="{BB962C8B-B14F-4D97-AF65-F5344CB8AC3E}">
        <p14:creationId xmlns:p14="http://schemas.microsoft.com/office/powerpoint/2010/main" val="312510409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ue/White 1 Content + Right Photo">
    <p:bg>
      <p:bgPr>
        <a:solidFill>
          <a:schemeClr val="bg1"/>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4572000" y="152400"/>
            <a:ext cx="4419600" cy="65532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9DE0A45C-80B3-4F65-A081-7AC289D0909A}" type="datetime1">
              <a:rPr lang="en-US" smtClean="0"/>
              <a:t>3/9/2022</a:t>
            </a:fld>
            <a:endParaRPr lang="en-US" dirty="0"/>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sp>
        <p:nvSpPr>
          <p:cNvPr id="14" name="Content Placeholder 2"/>
          <p:cNvSpPr>
            <a:spLocks noGrp="1"/>
          </p:cNvSpPr>
          <p:nvPr>
            <p:ph idx="1"/>
          </p:nvPr>
        </p:nvSpPr>
        <p:spPr>
          <a:xfrm>
            <a:off x="685800" y="2057400"/>
            <a:ext cx="3657600" cy="41148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itle 1"/>
          <p:cNvSpPr>
            <a:spLocks noGrp="1"/>
          </p:cNvSpPr>
          <p:nvPr>
            <p:ph type="title" hasCustomPrompt="1"/>
          </p:nvPr>
        </p:nvSpPr>
        <p:spPr>
          <a:xfrm>
            <a:off x="685800" y="408204"/>
            <a:ext cx="3657296" cy="1389888"/>
          </a:xfrm>
        </p:spPr>
        <p:txBody>
          <a:bodyPr wrap="square" anchor="b" anchorCtr="0">
            <a:spAutoFit/>
          </a:bodyPr>
          <a:lstStyle>
            <a:lvl1pPr>
              <a:defRPr>
                <a:solidFill>
                  <a:srgbClr val="0067B9"/>
                </a:solidFill>
              </a:defRPr>
            </a:lvl1pPr>
          </a:lstStyle>
          <a:p>
            <a:r>
              <a:rPr lang="en-US" dirty="0"/>
              <a:t>CLICK TO EDIT MASTER TITLE STYLE</a:t>
            </a:r>
          </a:p>
        </p:txBody>
      </p:sp>
      <p:sp>
        <p:nvSpPr>
          <p:cNvPr id="13"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Tree>
    <p:extLst>
      <p:ext uri="{BB962C8B-B14F-4D97-AF65-F5344CB8AC3E}">
        <p14:creationId xmlns:p14="http://schemas.microsoft.com/office/powerpoint/2010/main" val="1796746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Divider - Full Red">
    <p:bg>
      <p:bgPr>
        <a:solidFill>
          <a:srgbClr val="BA0C2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143000" y="827782"/>
            <a:ext cx="5486400" cy="1077218"/>
          </a:xfrm>
        </p:spPr>
        <p:txBody>
          <a:bodyPr wrap="square" anchor="t" anchorCtr="0">
            <a:spAutoFit/>
          </a:bodyPr>
          <a:lstStyle>
            <a:lvl1pPr>
              <a:defRPr sz="3200">
                <a:solidFill>
                  <a:srgbClr val="FFFFFF"/>
                </a:solidFill>
              </a:defRPr>
            </a:lvl1pPr>
          </a:lstStyle>
          <a:p>
            <a:r>
              <a:rPr lang="en-US" dirty="0"/>
              <a:t>CLICK TO EDIT MASTER TITLE STYLE</a:t>
            </a:r>
          </a:p>
        </p:txBody>
      </p:sp>
      <p:sp>
        <p:nvSpPr>
          <p:cNvPr id="3" name="Date Placeholder 2"/>
          <p:cNvSpPr>
            <a:spLocks noGrp="1"/>
          </p:cNvSpPr>
          <p:nvPr>
            <p:ph type="dt" sz="half" idx="10"/>
          </p:nvPr>
        </p:nvSpPr>
        <p:spPr/>
        <p:txBody>
          <a:bodyPr/>
          <a:lstStyle>
            <a:lvl1pPr>
              <a:defRPr>
                <a:solidFill>
                  <a:srgbClr val="FFFFFF"/>
                </a:solidFill>
              </a:defRPr>
            </a:lvl1pPr>
          </a:lstStyle>
          <a:p>
            <a:fld id="{A7AAC2B8-19D9-4BC9-9BE0-E718AAEE18C0}" type="datetime1">
              <a:rPr lang="en-US" smtClean="0"/>
              <a:t>3/9/2022</a:t>
            </a:fld>
            <a:endParaRPr lang="en-US" dirty="0"/>
          </a:p>
        </p:txBody>
      </p:sp>
      <p:sp>
        <p:nvSpPr>
          <p:cNvPr id="4" name="Footer Placeholder 3"/>
          <p:cNvSpPr>
            <a:spLocks noGrp="1"/>
          </p:cNvSpPr>
          <p:nvPr>
            <p:ph type="ftr" sz="quarter" idx="11"/>
          </p:nvPr>
        </p:nvSpPr>
        <p:spPr/>
        <p:txBody>
          <a:bodyPr/>
          <a:lstStyle>
            <a:lvl1pPr>
              <a:defRPr>
                <a:solidFill>
                  <a:srgbClr val="FFFFFF"/>
                </a:solidFill>
              </a:defRPr>
            </a:lvl1pPr>
          </a:lstStyle>
          <a:p>
            <a:r>
              <a:rPr lang="en-US" dirty="0"/>
              <a:t>FOOTER GOES HERE</a:t>
            </a:r>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42782948-4DBE-204D-AB9E-B65E067054AE}" type="slidenum">
              <a:rPr lang="en-US" smtClean="0"/>
              <a:pPr/>
              <a:t>‹#›</a:t>
            </a:fld>
            <a:endParaRPr lang="en-US" dirty="0"/>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2285" y="5943600"/>
            <a:ext cx="1524000" cy="457200"/>
          </a:xfrm>
          <a:prstGeom prst="rect">
            <a:avLst/>
          </a:prstGeom>
        </p:spPr>
      </p:pic>
      <p:cxnSp>
        <p:nvCxnSpPr>
          <p:cNvPr id="7" name="Straight Connector 6"/>
          <p:cNvCxnSpPr/>
          <p:nvPr userDrawn="1"/>
        </p:nvCxnSpPr>
        <p:spPr>
          <a:xfrm>
            <a:off x="746760" y="990600"/>
            <a:ext cx="320040" cy="0"/>
          </a:xfrm>
          <a:prstGeom prst="line">
            <a:avLst/>
          </a:prstGeom>
          <a:ln w="19050">
            <a:solidFill>
              <a:srgbClr val="FFFFFF"/>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34963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ue/White Title + Left Photo">
    <p:bg>
      <p:bgPr>
        <a:solidFill>
          <a:schemeClr val="bg1"/>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152400" y="152400"/>
            <a:ext cx="4419600" cy="6553200"/>
          </a:xfrm>
          <a:solidFill>
            <a:srgbClr val="E7E7E5"/>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chemeClr val="bg1"/>
                </a:solidFill>
                <a:latin typeface="Gill Sans MT"/>
                <a:cs typeface="Gill Sans MT"/>
              </a:defRPr>
            </a:lvl1pPr>
          </a:lstStyle>
          <a:p>
            <a:fld id="{4133AC67-963C-4D73-9F6C-00A27B2F2F8B}" type="datetime1">
              <a:rPr lang="en-US" smtClean="0"/>
              <a:t>3/9/2022</a:t>
            </a:fld>
            <a:endParaRPr lang="en-US" dirty="0"/>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dirty="0"/>
          </a:p>
        </p:txBody>
      </p:sp>
      <p:sp>
        <p:nvSpPr>
          <p:cNvPr id="13" name="Text Placeholder 4"/>
          <p:cNvSpPr>
            <a:spLocks noGrp="1"/>
          </p:cNvSpPr>
          <p:nvPr>
            <p:ph type="body" sz="quarter" idx="12" hasCustomPrompt="1"/>
          </p:nvPr>
        </p:nvSpPr>
        <p:spPr>
          <a:xfrm rot="16200000">
            <a:off x="31080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
        <p:nvSpPr>
          <p:cNvPr id="16" name="Title 1"/>
          <p:cNvSpPr>
            <a:spLocks noGrp="1"/>
          </p:cNvSpPr>
          <p:nvPr>
            <p:ph type="title" hasCustomPrompt="1"/>
          </p:nvPr>
        </p:nvSpPr>
        <p:spPr>
          <a:xfrm>
            <a:off x="4877104" y="2971800"/>
            <a:ext cx="3885896" cy="954107"/>
          </a:xfrm>
        </p:spPr>
        <p:txBody>
          <a:bodyPr wrap="square" anchor="ctr" anchorCtr="0">
            <a:spAutoFit/>
          </a:bodyPr>
          <a:lstStyle>
            <a:lvl1pPr>
              <a:defRPr>
                <a:solidFill>
                  <a:srgbClr val="0067B9"/>
                </a:solidFill>
              </a:defRPr>
            </a:lvl1pPr>
          </a:lstStyle>
          <a:p>
            <a:r>
              <a:rPr lang="en-US" dirty="0"/>
              <a:t>CLICK TO EDIT MASTER TITLE STYLE</a:t>
            </a:r>
          </a:p>
        </p:txBody>
      </p:sp>
    </p:spTree>
    <p:extLst>
      <p:ext uri="{BB962C8B-B14F-4D97-AF65-F5344CB8AC3E}">
        <p14:creationId xmlns:p14="http://schemas.microsoft.com/office/powerpoint/2010/main" val="1447383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ed/Gray 1 Content">
    <p:bg>
      <p:bgPr>
        <a:solidFill>
          <a:srgbClr val="E7E7E5"/>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600200"/>
            <a:ext cx="7772400" cy="4572000"/>
          </a:xfrm>
        </p:spPr>
        <p:txBody>
          <a:bodyPr/>
          <a:lstStyle/>
          <a:p>
            <a:pPr lvl="0"/>
            <a:r>
              <a:rPr lang="en-US"/>
              <a:t>Click to edit Master text styles</a:t>
            </a:r>
          </a:p>
          <a:p>
            <a:pPr lvl="1"/>
            <a:r>
              <a:rPr lang="en-US"/>
              <a:t>Second level</a:t>
            </a:r>
          </a:p>
        </p:txBody>
      </p:sp>
      <p:sp>
        <p:nvSpPr>
          <p:cNvPr id="8"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30327A02-295F-41B6-894D-9BE56C6190A1}" type="datetime1">
              <a:rPr lang="en-US" smtClean="0"/>
              <a:t>3/9/2022</a:t>
            </a:fld>
            <a:endParaRPr lang="en-US" dirty="0"/>
          </a:p>
        </p:txBody>
      </p:sp>
      <p:sp>
        <p:nvSpPr>
          <p:cNvPr id="9"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6C6463"/>
                </a:solidFill>
                <a:latin typeface="Gill Sans MT"/>
                <a:cs typeface="Gill Sans MT"/>
              </a:defRPr>
            </a:lvl1pPr>
          </a:lstStyle>
          <a:p>
            <a:r>
              <a:rPr lang="en-US" dirty="0"/>
              <a:t>FOOTER GOES HERE</a:t>
            </a:r>
          </a:p>
        </p:txBody>
      </p:sp>
      <p:sp>
        <p:nvSpPr>
          <p:cNvPr id="10"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dirty="0"/>
          </a:p>
        </p:txBody>
      </p:sp>
      <p:sp>
        <p:nvSpPr>
          <p:cNvPr id="11"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dirty="0"/>
              <a:t>CLICK TO EDIT MASTER TITLE STYLE</a:t>
            </a:r>
          </a:p>
        </p:txBody>
      </p:sp>
    </p:spTree>
    <p:extLst>
      <p:ext uri="{BB962C8B-B14F-4D97-AF65-F5344CB8AC3E}">
        <p14:creationId xmlns:p14="http://schemas.microsoft.com/office/powerpoint/2010/main" val="11160972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ed/Gray 2 Content">
    <p:bg>
      <p:bgPr>
        <a:solidFill>
          <a:srgbClr val="E7E7E5"/>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38096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4648200" y="1600200"/>
            <a:ext cx="38103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6C6463"/>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A67E8054-8A80-4D4D-B1C0-0029880D6B17}" type="datetime1">
              <a:rPr lang="en-US" smtClean="0"/>
              <a:t>3/9/2022</a:t>
            </a:fld>
            <a:endParaRPr lang="en-US" dirty="0"/>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dirty="0"/>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dirty="0"/>
          </a:p>
        </p:txBody>
      </p:sp>
      <p:sp>
        <p:nvSpPr>
          <p:cNvPr id="10"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dirty="0"/>
              <a:t>CLICK TO EDIT MASTER TITLE STYLE</a:t>
            </a:r>
          </a:p>
        </p:txBody>
      </p:sp>
    </p:spTree>
    <p:extLst>
      <p:ext uri="{BB962C8B-B14F-4D97-AF65-F5344CB8AC3E}">
        <p14:creationId xmlns:p14="http://schemas.microsoft.com/office/powerpoint/2010/main" val="9860425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ed/Gray 3 Content">
    <p:bg>
      <p:bgPr>
        <a:solidFill>
          <a:srgbClr val="E7E7E5"/>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86104" y="1600200"/>
            <a:ext cx="2514296"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4" name="Content Placeholder 3"/>
          <p:cNvSpPr>
            <a:spLocks noGrp="1"/>
          </p:cNvSpPr>
          <p:nvPr>
            <p:ph sz="half" idx="2"/>
          </p:nvPr>
        </p:nvSpPr>
        <p:spPr>
          <a:xfrm>
            <a:off x="5943600"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
        <p:nvSpPr>
          <p:cNvPr id="5" name="Date Placeholder 4"/>
          <p:cNvSpPr>
            <a:spLocks noGrp="1"/>
          </p:cNvSpPr>
          <p:nvPr>
            <p:ph type="dt" sz="half" idx="10"/>
          </p:nvPr>
        </p:nvSpPr>
        <p:spPr/>
        <p:txBody>
          <a:bodyPr/>
          <a:lstStyle>
            <a:lvl1pPr>
              <a:defRPr>
                <a:solidFill>
                  <a:srgbClr val="6C6463"/>
                </a:solidFill>
              </a:defRPr>
            </a:lvl1pPr>
          </a:lstStyle>
          <a:p>
            <a:fld id="{0B82B54F-4DC0-4B63-92E5-A9DA72A3D959}" type="datetime1">
              <a:rPr lang="en-US" smtClean="0"/>
              <a:t>3/9/2022</a:t>
            </a:fld>
            <a:endParaRPr lang="en-US" dirty="0"/>
          </a:p>
        </p:txBody>
      </p:sp>
      <p:sp>
        <p:nvSpPr>
          <p:cNvPr id="6" name="Footer Placeholder 5"/>
          <p:cNvSpPr>
            <a:spLocks noGrp="1"/>
          </p:cNvSpPr>
          <p:nvPr>
            <p:ph type="ftr" sz="quarter" idx="11"/>
          </p:nvPr>
        </p:nvSpPr>
        <p:spPr/>
        <p:txBody>
          <a:bodyPr/>
          <a:lstStyle>
            <a:lvl1pPr>
              <a:defRPr>
                <a:solidFill>
                  <a:srgbClr val="6C6463"/>
                </a:solidFill>
              </a:defRPr>
            </a:lvl1pPr>
          </a:lstStyle>
          <a:p>
            <a:r>
              <a:rPr lang="en-US" dirty="0"/>
              <a:t>FOOTER GOES HERE</a:t>
            </a:r>
          </a:p>
        </p:txBody>
      </p:sp>
      <p:sp>
        <p:nvSpPr>
          <p:cNvPr id="7" name="Slide Number Placeholder 6"/>
          <p:cNvSpPr>
            <a:spLocks noGrp="1"/>
          </p:cNvSpPr>
          <p:nvPr>
            <p:ph type="sldNum" sz="quarter" idx="12"/>
          </p:nvPr>
        </p:nvSpPr>
        <p:spPr/>
        <p:txBody>
          <a:bodyPr/>
          <a:lstStyle>
            <a:lvl1pPr>
              <a:defRPr>
                <a:solidFill>
                  <a:srgbClr val="6C6463"/>
                </a:solidFill>
              </a:defRPr>
            </a:lvl1pPr>
          </a:lstStyle>
          <a:p>
            <a:fld id="{42782948-4DBE-204D-AB9E-B65E067054AE}" type="slidenum">
              <a:rPr lang="en-US" smtClean="0"/>
              <a:pPr/>
              <a:t>‹#›</a:t>
            </a:fld>
            <a:endParaRPr lang="en-US" dirty="0"/>
          </a:p>
        </p:txBody>
      </p:sp>
      <p:sp>
        <p:nvSpPr>
          <p:cNvPr id="9"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dirty="0"/>
              <a:t>CLICK TO EDIT MASTER TITLE STYLE</a:t>
            </a:r>
          </a:p>
        </p:txBody>
      </p:sp>
      <p:sp>
        <p:nvSpPr>
          <p:cNvPr id="10" name="Content Placeholder 3"/>
          <p:cNvSpPr>
            <a:spLocks noGrp="1"/>
          </p:cNvSpPr>
          <p:nvPr>
            <p:ph sz="half" idx="13"/>
          </p:nvPr>
        </p:nvSpPr>
        <p:spPr>
          <a:xfrm>
            <a:off x="3314548" y="1600200"/>
            <a:ext cx="2514904" cy="4572000"/>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90966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d/Gray 1 Content + Bottom Photo">
    <p:bg>
      <p:bgPr>
        <a:solidFill>
          <a:srgbClr val="E7E7E5"/>
        </a:solidFill>
        <a:effectLst/>
      </p:bgPr>
    </p:bg>
    <p:spTree>
      <p:nvGrpSpPr>
        <p:cNvPr id="1" name=""/>
        <p:cNvGrpSpPr/>
        <p:nvPr/>
      </p:nvGrpSpPr>
      <p:grpSpPr>
        <a:xfrm>
          <a:off x="0" y="0"/>
          <a:ext cx="0" cy="0"/>
          <a:chOff x="0" y="0"/>
          <a:chExt cx="0" cy="0"/>
        </a:xfrm>
      </p:grpSpPr>
      <p:sp>
        <p:nvSpPr>
          <p:cNvPr id="12" name="Picture Placeholder 3"/>
          <p:cNvSpPr>
            <a:spLocks noGrp="1"/>
          </p:cNvSpPr>
          <p:nvPr>
            <p:ph type="pic" sz="quarter" idx="10" hasCustomPrompt="1"/>
          </p:nvPr>
        </p:nvSpPr>
        <p:spPr>
          <a:xfrm>
            <a:off x="152400" y="3429000"/>
            <a:ext cx="8839200" cy="3276600"/>
          </a:xfrm>
          <a:solidFill>
            <a:schemeClr val="bg1"/>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3" name="Content Placeholder 2"/>
          <p:cNvSpPr>
            <a:spLocks noGrp="1"/>
          </p:cNvSpPr>
          <p:nvPr>
            <p:ph idx="1"/>
          </p:nvPr>
        </p:nvSpPr>
        <p:spPr>
          <a:xfrm>
            <a:off x="685800" y="1600200"/>
            <a:ext cx="7772400" cy="1600200"/>
          </a:xfrm>
        </p:spPr>
        <p:txBody>
          <a:bodyPr/>
          <a:lstStyle>
            <a:lvl1pPr>
              <a:defRPr>
                <a:solidFill>
                  <a:srgbClr val="6C6463"/>
                </a:solidFill>
              </a:defRPr>
            </a:lvl1pPr>
            <a:lvl2pPr>
              <a:defRPr>
                <a:solidFill>
                  <a:srgbClr val="6C6463"/>
                </a:solidFill>
              </a:defRPr>
            </a:lvl2pPr>
            <a:lvl3pPr>
              <a:defRPr>
                <a:solidFill>
                  <a:srgbClr val="6C6463"/>
                </a:solidFill>
              </a:defRPr>
            </a:lvl3pPr>
            <a:lvl4pPr>
              <a:defRPr>
                <a:solidFill>
                  <a:srgbClr val="6C6463"/>
                </a:solidFill>
              </a:defRPr>
            </a:lvl4pPr>
            <a:lvl5pPr>
              <a:defRPr>
                <a:solidFill>
                  <a:srgbClr val="FFFFFF"/>
                </a:solidFill>
              </a:defRPr>
            </a:lvl5pPr>
          </a:lstStyle>
          <a:p>
            <a:pPr lvl="0"/>
            <a:r>
              <a:rPr lang="en-US"/>
              <a:t>Click to edit Master text styles</a:t>
            </a:r>
          </a:p>
          <a:p>
            <a:pPr lvl="1"/>
            <a:r>
              <a:rPr lang="en-US"/>
              <a:t>Second level</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FFFFFF"/>
                </a:solidFill>
                <a:latin typeface="Gill Sans MT"/>
                <a:cs typeface="Gill Sans MT"/>
              </a:defRPr>
            </a:lvl1pPr>
          </a:lstStyle>
          <a:p>
            <a:fld id="{7D2B3371-50FB-4580-8F0B-959F96D66CFC}" type="datetime1">
              <a:rPr lang="en-US" smtClean="0"/>
              <a:t>3/9/2022</a:t>
            </a:fld>
            <a:endParaRPr lang="en-US" dirty="0"/>
          </a:p>
        </p:txBody>
      </p:sp>
      <p:sp>
        <p:nvSpPr>
          <p:cNvPr id="10" name="Footer Placeholder 4"/>
          <p:cNvSpPr>
            <a:spLocks noGrp="1"/>
          </p:cNvSpPr>
          <p:nvPr>
            <p:ph type="ftr" sz="quarter" idx="3"/>
          </p:nvPr>
        </p:nvSpPr>
        <p:spPr>
          <a:xfrm>
            <a:off x="3124200" y="6520934"/>
            <a:ext cx="2895600" cy="184666"/>
          </a:xfrm>
          <a:prstGeom prst="rect">
            <a:avLst/>
          </a:prstGeom>
        </p:spPr>
        <p:txBody>
          <a:bodyPr vert="horz" lIns="91440" tIns="45720" rIns="91440" bIns="45720" rtlCol="0" anchor="ctr">
            <a:spAutoFit/>
          </a:bodyPr>
          <a:lstStyle>
            <a:lvl1pPr algn="ctr">
              <a:defRPr sz="600" b="0" i="0">
                <a:solidFill>
                  <a:srgbClr val="FFFFFF"/>
                </a:solidFill>
                <a:latin typeface="Gill Sans MT"/>
                <a:cs typeface="Gill Sans MT"/>
              </a:defRPr>
            </a:lvl1pPr>
          </a:lstStyle>
          <a:p>
            <a:r>
              <a:rPr lang="en-US" dirty="0"/>
              <a:t>FOOTER GOES HERE</a:t>
            </a:r>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sp>
        <p:nvSpPr>
          <p:cNvPr id="13" name="Title 1"/>
          <p:cNvSpPr>
            <a:spLocks noGrp="1"/>
          </p:cNvSpPr>
          <p:nvPr>
            <p:ph type="title" hasCustomPrompt="1"/>
          </p:nvPr>
        </p:nvSpPr>
        <p:spPr>
          <a:xfrm>
            <a:off x="686104" y="457200"/>
            <a:ext cx="7772400" cy="914400"/>
          </a:xfrm>
        </p:spPr>
        <p:txBody>
          <a:bodyPr anchor="b" anchorCtr="0">
            <a:spAutoFit/>
          </a:bodyPr>
          <a:lstStyle>
            <a:lvl1pPr>
              <a:defRPr>
                <a:solidFill>
                  <a:srgbClr val="BA0C2F"/>
                </a:solidFill>
              </a:defRPr>
            </a:lvl1pPr>
          </a:lstStyle>
          <a:p>
            <a:r>
              <a:rPr lang="en-US" dirty="0"/>
              <a:t>CLICK TO EDIT MASTER TITLE STYLE</a:t>
            </a:r>
          </a:p>
        </p:txBody>
      </p:sp>
      <p:sp>
        <p:nvSpPr>
          <p:cNvPr id="14" name="Text Placeholder 4"/>
          <p:cNvSpPr>
            <a:spLocks noGrp="1"/>
          </p:cNvSpPr>
          <p:nvPr>
            <p:ph type="body" sz="quarter" idx="12" hasCustomPrompt="1"/>
          </p:nvPr>
        </p:nvSpPr>
        <p:spPr>
          <a:xfrm rot="16200000">
            <a:off x="7527667" y="47082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Tree>
    <p:extLst>
      <p:ext uri="{BB962C8B-B14F-4D97-AF65-F5344CB8AC3E}">
        <p14:creationId xmlns:p14="http://schemas.microsoft.com/office/powerpoint/2010/main" val="2470141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d/Gray 1 Content + Right Photo">
    <p:bg>
      <p:bgPr>
        <a:solidFill>
          <a:srgbClr val="E7E7E5"/>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4572000" y="152400"/>
            <a:ext cx="4419600" cy="6553200"/>
          </a:xfrm>
          <a:solidFill>
            <a:srgbClr val="FFFFFF"/>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rgbClr val="6C6463"/>
                </a:solidFill>
                <a:latin typeface="Gill Sans MT"/>
                <a:cs typeface="Gill Sans MT"/>
              </a:defRPr>
            </a:lvl1pPr>
          </a:lstStyle>
          <a:p>
            <a:fld id="{76EB942B-CACB-418A-9EC6-260EB2F7AAE7}" type="datetime1">
              <a:rPr lang="en-US" smtClean="0"/>
              <a:t>3/9/2022</a:t>
            </a:fld>
            <a:endParaRPr lang="en-US" dirty="0"/>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FFFFFF"/>
                </a:solidFill>
                <a:latin typeface="Gill Sans MT"/>
                <a:cs typeface="Gill Sans MT"/>
              </a:defRPr>
            </a:lvl1pPr>
          </a:lstStyle>
          <a:p>
            <a:fld id="{42782948-4DBE-204D-AB9E-B65E067054AE}" type="slidenum">
              <a:rPr lang="en-US" smtClean="0"/>
              <a:pPr/>
              <a:t>‹#›</a:t>
            </a:fld>
            <a:endParaRPr lang="en-US" dirty="0"/>
          </a:p>
        </p:txBody>
      </p:sp>
      <p:sp>
        <p:nvSpPr>
          <p:cNvPr id="14" name="Content Placeholder 2"/>
          <p:cNvSpPr>
            <a:spLocks noGrp="1"/>
          </p:cNvSpPr>
          <p:nvPr>
            <p:ph idx="1"/>
          </p:nvPr>
        </p:nvSpPr>
        <p:spPr>
          <a:xfrm>
            <a:off x="685800" y="2057401"/>
            <a:ext cx="3657600" cy="4114799"/>
          </a:xfrm>
        </p:spPr>
        <p:txBody>
          <a:bodyPr>
            <a:normAutofit/>
          </a:bodyPr>
          <a:lstStyle>
            <a:lvl1pPr>
              <a:defRPr sz="2000">
                <a:solidFill>
                  <a:srgbClr val="6C6463"/>
                </a:solidFill>
              </a:defRPr>
            </a:lvl1pPr>
            <a:lvl2pPr>
              <a:defRPr sz="1800">
                <a:solidFill>
                  <a:srgbClr val="6C6463"/>
                </a:solidFill>
              </a:defRPr>
            </a:lvl2pPr>
            <a:lvl3pPr>
              <a:defRPr sz="1600">
                <a:solidFill>
                  <a:srgbClr val="6C6463"/>
                </a:solidFill>
              </a:defRPr>
            </a:lvl3pPr>
            <a:lvl4pPr>
              <a:defRPr sz="1400">
                <a:solidFill>
                  <a:srgbClr val="6C6463"/>
                </a:solidFill>
              </a:defRPr>
            </a:lvl4pPr>
            <a:lvl5pPr>
              <a:defRPr>
                <a:solidFill>
                  <a:srgbClr val="FFFFFF"/>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Title 1"/>
          <p:cNvSpPr>
            <a:spLocks noGrp="1"/>
          </p:cNvSpPr>
          <p:nvPr>
            <p:ph type="title" hasCustomPrompt="1"/>
          </p:nvPr>
        </p:nvSpPr>
        <p:spPr>
          <a:xfrm>
            <a:off x="685800" y="408204"/>
            <a:ext cx="3657296" cy="1389888"/>
          </a:xfrm>
        </p:spPr>
        <p:txBody>
          <a:bodyPr wrap="square" anchor="b" anchorCtr="0">
            <a:spAutoFit/>
          </a:bodyPr>
          <a:lstStyle>
            <a:lvl1pPr>
              <a:defRPr>
                <a:solidFill>
                  <a:srgbClr val="BA0C2F"/>
                </a:solidFill>
              </a:defRPr>
            </a:lvl1pPr>
          </a:lstStyle>
          <a:p>
            <a:r>
              <a:rPr lang="en-US" dirty="0"/>
              <a:t>CLICK TO EDIT MASTER TITLE STYLE</a:t>
            </a:r>
          </a:p>
        </p:txBody>
      </p:sp>
      <p:sp>
        <p:nvSpPr>
          <p:cNvPr id="13" name="Text Placeholder 4"/>
          <p:cNvSpPr>
            <a:spLocks noGrp="1"/>
          </p:cNvSpPr>
          <p:nvPr>
            <p:ph type="body" sz="quarter" idx="12" hasCustomPrompt="1"/>
          </p:nvPr>
        </p:nvSpPr>
        <p:spPr>
          <a:xfrm rot="16200000">
            <a:off x="75276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Tree>
    <p:extLst>
      <p:ext uri="{BB962C8B-B14F-4D97-AF65-F5344CB8AC3E}">
        <p14:creationId xmlns:p14="http://schemas.microsoft.com/office/powerpoint/2010/main" val="2560114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Red/Gray Title Only">
    <p:bg>
      <p:bgPr>
        <a:solidFill>
          <a:srgbClr val="E7E7E5"/>
        </a:solidFill>
        <a:effectLst/>
      </p:bgPr>
    </p:bg>
    <p:spTree>
      <p:nvGrpSpPr>
        <p:cNvPr id="1" name=""/>
        <p:cNvGrpSpPr/>
        <p:nvPr/>
      </p:nvGrpSpPr>
      <p:grpSpPr>
        <a:xfrm>
          <a:off x="0" y="0"/>
          <a:ext cx="0" cy="0"/>
          <a:chOff x="0" y="0"/>
          <a:chExt cx="0" cy="0"/>
        </a:xfrm>
      </p:grpSpPr>
      <p:sp>
        <p:nvSpPr>
          <p:cNvPr id="10" name="Picture Placeholder 3"/>
          <p:cNvSpPr>
            <a:spLocks noGrp="1"/>
          </p:cNvSpPr>
          <p:nvPr>
            <p:ph type="pic" sz="quarter" idx="10" hasCustomPrompt="1"/>
          </p:nvPr>
        </p:nvSpPr>
        <p:spPr>
          <a:xfrm>
            <a:off x="152400" y="152400"/>
            <a:ext cx="4419600" cy="6553200"/>
          </a:xfrm>
          <a:solidFill>
            <a:srgbClr val="FFFFFF"/>
          </a:solidFill>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a:solidFill>
                  <a:srgbClr val="6C6463"/>
                </a:solidFill>
              </a:defRPr>
            </a:lvl1pPr>
          </a:lstStyle>
          <a:p>
            <a:r>
              <a:rPr lang="en-US" dirty="0"/>
              <a:t>ADD PHOTO HERE</a:t>
            </a:r>
          </a:p>
        </p:txBody>
      </p:sp>
      <p:sp>
        <p:nvSpPr>
          <p:cNvPr id="9" name="Date Placeholder 3"/>
          <p:cNvSpPr>
            <a:spLocks noGrp="1"/>
          </p:cNvSpPr>
          <p:nvPr>
            <p:ph type="dt" sz="half" idx="2"/>
          </p:nvPr>
        </p:nvSpPr>
        <p:spPr>
          <a:xfrm>
            <a:off x="152400" y="6520934"/>
            <a:ext cx="2133600" cy="184666"/>
          </a:xfrm>
          <a:prstGeom prst="rect">
            <a:avLst/>
          </a:prstGeom>
        </p:spPr>
        <p:txBody>
          <a:bodyPr vert="horz" lIns="91440" tIns="45720" rIns="91440" bIns="45720" rtlCol="0" anchor="ctr">
            <a:spAutoFit/>
          </a:bodyPr>
          <a:lstStyle>
            <a:lvl1pPr algn="l">
              <a:defRPr sz="600" b="0" i="0">
                <a:solidFill>
                  <a:schemeClr val="bg1"/>
                </a:solidFill>
                <a:latin typeface="Gill Sans MT"/>
                <a:cs typeface="Gill Sans MT"/>
              </a:defRPr>
            </a:lvl1pPr>
          </a:lstStyle>
          <a:p>
            <a:fld id="{D59988E3-FE30-4670-978F-30F451FEA1AC}" type="datetime1">
              <a:rPr lang="en-US" smtClean="0"/>
              <a:t>3/9/2022</a:t>
            </a:fld>
            <a:endParaRPr lang="en-US" dirty="0"/>
          </a:p>
        </p:txBody>
      </p:sp>
      <p:sp>
        <p:nvSpPr>
          <p:cNvPr id="11" name="Slide Number Placeholder 5"/>
          <p:cNvSpPr>
            <a:spLocks noGrp="1"/>
          </p:cNvSpPr>
          <p:nvPr>
            <p:ph type="sldNum" sz="quarter" idx="4"/>
          </p:nvPr>
        </p:nvSpPr>
        <p:spPr>
          <a:xfrm>
            <a:off x="6858000" y="6520934"/>
            <a:ext cx="2133600" cy="184666"/>
          </a:xfrm>
          <a:prstGeom prst="rect">
            <a:avLst/>
          </a:prstGeom>
        </p:spPr>
        <p:txBody>
          <a:bodyPr vert="horz" lIns="91440" tIns="45720" rIns="91440" bIns="45720" rtlCol="0" anchor="ctr">
            <a:spAutoFit/>
          </a:bodyPr>
          <a:lstStyle>
            <a:lvl1pPr algn="r">
              <a:defRPr sz="600" b="0" i="0">
                <a:solidFill>
                  <a:srgbClr val="6C6463"/>
                </a:solidFill>
                <a:latin typeface="Gill Sans MT"/>
                <a:cs typeface="Gill Sans MT"/>
              </a:defRPr>
            </a:lvl1pPr>
          </a:lstStyle>
          <a:p>
            <a:fld id="{42782948-4DBE-204D-AB9E-B65E067054AE}" type="slidenum">
              <a:rPr lang="en-US" smtClean="0"/>
              <a:pPr/>
              <a:t>‹#›</a:t>
            </a:fld>
            <a:endParaRPr lang="en-US" dirty="0"/>
          </a:p>
        </p:txBody>
      </p:sp>
      <p:sp>
        <p:nvSpPr>
          <p:cNvPr id="13" name="Text Placeholder 4"/>
          <p:cNvSpPr>
            <a:spLocks noGrp="1"/>
          </p:cNvSpPr>
          <p:nvPr>
            <p:ph type="body" sz="quarter" idx="12" hasCustomPrompt="1"/>
          </p:nvPr>
        </p:nvSpPr>
        <p:spPr>
          <a:xfrm rot="16200000">
            <a:off x="3108067" y="1431666"/>
            <a:ext cx="2743200" cy="184666"/>
          </a:xfrm>
        </p:spPr>
        <p:txBody>
          <a:bodyPr>
            <a:spAutoFit/>
          </a:bodyPr>
          <a:lstStyle>
            <a:lvl1pPr marL="0" indent="0" algn="r">
              <a:buNone/>
              <a:defRPr sz="600" baseline="0">
                <a:solidFill>
                  <a:srgbClr val="FFFFFF"/>
                </a:solidFill>
              </a:defRPr>
            </a:lvl1pPr>
            <a:lvl2pPr marL="230187" indent="0">
              <a:buNone/>
              <a:defRPr sz="1800">
                <a:solidFill>
                  <a:schemeClr val="bg1"/>
                </a:solidFill>
              </a:defRPr>
            </a:lvl2pPr>
            <a:lvl3pPr marL="460375" indent="0">
              <a:buNone/>
              <a:defRPr sz="1600">
                <a:solidFill>
                  <a:schemeClr val="bg1"/>
                </a:solidFill>
              </a:defRPr>
            </a:lvl3pPr>
            <a:lvl4pPr marL="684212" indent="0">
              <a:buNone/>
              <a:defRPr sz="1400">
                <a:solidFill>
                  <a:schemeClr val="bg1"/>
                </a:solidFill>
              </a:defRPr>
            </a:lvl4pPr>
            <a:lvl5pPr marL="1025525" indent="0">
              <a:buNone/>
              <a:defRPr sz="1200">
                <a:solidFill>
                  <a:schemeClr val="bg1"/>
                </a:solidFill>
              </a:defRPr>
            </a:lvl5pPr>
          </a:lstStyle>
          <a:p>
            <a:pPr lvl="0"/>
            <a:r>
              <a:rPr lang="en-US" dirty="0"/>
              <a:t>ADD PHOTO CREDIT HERE</a:t>
            </a:r>
          </a:p>
        </p:txBody>
      </p:sp>
      <p:sp>
        <p:nvSpPr>
          <p:cNvPr id="16" name="Title 1"/>
          <p:cNvSpPr>
            <a:spLocks noGrp="1"/>
          </p:cNvSpPr>
          <p:nvPr>
            <p:ph type="title" hasCustomPrompt="1"/>
          </p:nvPr>
        </p:nvSpPr>
        <p:spPr>
          <a:xfrm>
            <a:off x="4877104" y="2971800"/>
            <a:ext cx="3885896" cy="954107"/>
          </a:xfrm>
        </p:spPr>
        <p:txBody>
          <a:bodyPr wrap="square" anchor="ctr" anchorCtr="0">
            <a:spAutoFit/>
          </a:bodyPr>
          <a:lstStyle>
            <a:lvl1pPr>
              <a:defRPr>
                <a:solidFill>
                  <a:srgbClr val="BA0C2F"/>
                </a:solidFill>
              </a:defRPr>
            </a:lvl1pPr>
          </a:lstStyle>
          <a:p>
            <a:r>
              <a:rPr lang="en-US" dirty="0"/>
              <a:t>CLICK TO EDIT MASTER TITLE STYLE</a:t>
            </a:r>
          </a:p>
        </p:txBody>
      </p:sp>
    </p:spTree>
    <p:extLst>
      <p:ext uri="{BB962C8B-B14F-4D97-AF65-F5344CB8AC3E}">
        <p14:creationId xmlns:p14="http://schemas.microsoft.com/office/powerpoint/2010/main" val="4239252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7E7E5"/>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6104" y="457200"/>
            <a:ext cx="7772400" cy="91440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685800" y="1600200"/>
            <a:ext cx="7772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p:txBody>
      </p:sp>
      <p:sp>
        <p:nvSpPr>
          <p:cNvPr id="4" name="Date Placeholder 3"/>
          <p:cNvSpPr>
            <a:spLocks noGrp="1"/>
          </p:cNvSpPr>
          <p:nvPr>
            <p:ph type="dt" sz="half" idx="2"/>
          </p:nvPr>
        </p:nvSpPr>
        <p:spPr>
          <a:xfrm>
            <a:off x="152400" y="6530079"/>
            <a:ext cx="2133600" cy="184666"/>
          </a:xfrm>
          <a:prstGeom prst="rect">
            <a:avLst/>
          </a:prstGeom>
        </p:spPr>
        <p:txBody>
          <a:bodyPr vert="horz" lIns="91440" tIns="45720" rIns="91440" bIns="45720" rtlCol="0" anchor="ctr">
            <a:spAutoFit/>
          </a:bodyPr>
          <a:lstStyle>
            <a:lvl1pPr algn="l">
              <a:defRPr sz="600" b="0" i="0">
                <a:solidFill>
                  <a:srgbClr val="635C5B"/>
                </a:solidFill>
                <a:latin typeface="Gill Sans MT"/>
                <a:cs typeface="Gill Sans MT"/>
              </a:defRPr>
            </a:lvl1pPr>
          </a:lstStyle>
          <a:p>
            <a:fld id="{67A4515F-72A5-490C-B421-02BF688BCC0A}" type="datetime1">
              <a:rPr lang="en-US" smtClean="0"/>
              <a:t>3/9/2022</a:t>
            </a:fld>
            <a:endParaRPr lang="en-US" dirty="0"/>
          </a:p>
        </p:txBody>
      </p:sp>
      <p:sp>
        <p:nvSpPr>
          <p:cNvPr id="5" name="Footer Placeholder 4"/>
          <p:cNvSpPr>
            <a:spLocks noGrp="1"/>
          </p:cNvSpPr>
          <p:nvPr>
            <p:ph type="ftr" sz="quarter" idx="3"/>
          </p:nvPr>
        </p:nvSpPr>
        <p:spPr>
          <a:xfrm>
            <a:off x="3124200" y="6530079"/>
            <a:ext cx="2895600" cy="184666"/>
          </a:xfrm>
          <a:prstGeom prst="rect">
            <a:avLst/>
          </a:prstGeom>
        </p:spPr>
        <p:txBody>
          <a:bodyPr vert="horz" lIns="91440" tIns="45720" rIns="91440" bIns="45720" rtlCol="0" anchor="ctr">
            <a:spAutoFit/>
          </a:bodyPr>
          <a:lstStyle>
            <a:lvl1pPr algn="ctr">
              <a:defRPr sz="600" b="0" i="0">
                <a:solidFill>
                  <a:srgbClr val="635C5B"/>
                </a:solidFill>
                <a:latin typeface="Gill Sans MT"/>
                <a:cs typeface="Gill Sans MT"/>
              </a:defRPr>
            </a:lvl1pPr>
          </a:lstStyle>
          <a:p>
            <a:r>
              <a:rPr lang="en-US" dirty="0"/>
              <a:t>FOOTER GOES HERE</a:t>
            </a:r>
          </a:p>
        </p:txBody>
      </p:sp>
      <p:sp>
        <p:nvSpPr>
          <p:cNvPr id="6" name="Slide Number Placeholder 5"/>
          <p:cNvSpPr>
            <a:spLocks noGrp="1"/>
          </p:cNvSpPr>
          <p:nvPr>
            <p:ph type="sldNum" sz="quarter" idx="4"/>
          </p:nvPr>
        </p:nvSpPr>
        <p:spPr>
          <a:xfrm>
            <a:off x="6858000" y="6530079"/>
            <a:ext cx="2133600" cy="184666"/>
          </a:xfrm>
          <a:prstGeom prst="rect">
            <a:avLst/>
          </a:prstGeom>
        </p:spPr>
        <p:txBody>
          <a:bodyPr vert="horz" lIns="91440" tIns="45720" rIns="91440" bIns="45720" rtlCol="0" anchor="ctr">
            <a:spAutoFit/>
          </a:bodyPr>
          <a:lstStyle>
            <a:lvl1pPr algn="r">
              <a:defRPr sz="600" b="0" i="0">
                <a:solidFill>
                  <a:srgbClr val="635C5B"/>
                </a:solidFill>
                <a:latin typeface="Gill Sans MT"/>
                <a:cs typeface="Gill Sans MT"/>
              </a:defRPr>
            </a:lvl1pPr>
          </a:lstStyle>
          <a:p>
            <a:fld id="{42782948-4DBE-204D-AB9E-B65E067054AE}" type="slidenum">
              <a:rPr lang="en-US" smtClean="0"/>
              <a:pPr/>
              <a:t>‹#›</a:t>
            </a:fld>
            <a:endParaRPr lang="en-US" dirty="0"/>
          </a:p>
        </p:txBody>
      </p:sp>
      <p:sp>
        <p:nvSpPr>
          <p:cNvPr id="7" name="Frame 6"/>
          <p:cNvSpPr/>
          <p:nvPr/>
        </p:nvSpPr>
        <p:spPr>
          <a:xfrm>
            <a:off x="0" y="0"/>
            <a:ext cx="9144000" cy="6858000"/>
          </a:xfrm>
          <a:prstGeom prst="frame">
            <a:avLst>
              <a:gd name="adj1" fmla="val 2222"/>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solidFill>
                <a:srgbClr val="FFFFFF"/>
              </a:solidFill>
              <a:latin typeface="Gill Sans MT"/>
              <a:cs typeface="Gill Sans MT"/>
            </a:endParaRPr>
          </a:p>
        </p:txBody>
      </p:sp>
    </p:spTree>
    <p:extLst>
      <p:ext uri="{BB962C8B-B14F-4D97-AF65-F5344CB8AC3E}">
        <p14:creationId xmlns:p14="http://schemas.microsoft.com/office/powerpoint/2010/main" val="881333492"/>
      </p:ext>
    </p:extLst>
  </p:cSld>
  <p:clrMap bg1="lt1" tx1="dk1" bg2="lt2" tx2="dk2" accent1="accent1" accent2="accent2" accent3="accent3" accent4="accent4" accent5="accent5" accent6="accent6" hlink="hlink" folHlink="folHlink"/>
  <p:sldLayoutIdLst>
    <p:sldLayoutId id="2147483698" r:id="rId1"/>
    <p:sldLayoutId id="2147483674" r:id="rId2"/>
    <p:sldLayoutId id="2147483654" r:id="rId3"/>
    <p:sldLayoutId id="2147483708" r:id="rId4"/>
    <p:sldLayoutId id="2147483709" r:id="rId5"/>
    <p:sldLayoutId id="2147483710" r:id="rId6"/>
    <p:sldLayoutId id="2147483711" r:id="rId7"/>
    <p:sldLayoutId id="2147483712" r:id="rId8"/>
    <p:sldLayoutId id="2147483714" r:id="rId9"/>
    <p:sldLayoutId id="2147483722" r:id="rId10"/>
    <p:sldLayoutId id="2147483723" r:id="rId11"/>
    <p:sldLayoutId id="2147483724" r:id="rId12"/>
    <p:sldLayoutId id="2147483725" r:id="rId13"/>
    <p:sldLayoutId id="2147483726" r:id="rId14"/>
    <p:sldLayoutId id="2147483730" r:id="rId15"/>
    <p:sldLayoutId id="2147483696" r:id="rId16"/>
    <p:sldLayoutId id="2147483716" r:id="rId17"/>
    <p:sldLayoutId id="2147483717" r:id="rId18"/>
    <p:sldLayoutId id="2147483718" r:id="rId19"/>
    <p:sldLayoutId id="2147483686" r:id="rId20"/>
    <p:sldLayoutId id="2147483720" r:id="rId21"/>
    <p:sldLayoutId id="2147483699" r:id="rId22"/>
    <p:sldLayoutId id="2147483694" r:id="rId23"/>
    <p:sldLayoutId id="2147483731" r:id="rId24"/>
    <p:sldLayoutId id="2147483732" r:id="rId25"/>
    <p:sldLayoutId id="2147483733" r:id="rId26"/>
    <p:sldLayoutId id="2147483734" r:id="rId27"/>
    <p:sldLayoutId id="2147483735" r:id="rId28"/>
    <p:sldLayoutId id="2147483736" r:id="rId29"/>
    <p:sldLayoutId id="2147483737" r:id="rId30"/>
  </p:sldLayoutIdLst>
  <p:hf hdr="0" ftr="0" dt="0"/>
  <p:txStyles>
    <p:titleStyle>
      <a:lvl1pPr algn="l" defTabSz="457200" rtl="0" eaLnBrk="1" latinLnBrk="0" hangingPunct="1">
        <a:spcBef>
          <a:spcPct val="0"/>
        </a:spcBef>
        <a:buNone/>
        <a:defRPr sz="2800" b="0" i="0" kern="1200">
          <a:solidFill>
            <a:srgbClr val="BA0C2F"/>
          </a:solidFill>
          <a:latin typeface="Gill Sans MT"/>
          <a:ea typeface="+mj-ea"/>
          <a:cs typeface="Gill Sans MT"/>
        </a:defRPr>
      </a:lvl1pPr>
    </p:titleStyle>
    <p:bodyStyle>
      <a:lvl1pPr marL="230188" indent="-230188" algn="l" defTabSz="457200" rtl="0" eaLnBrk="1" latinLnBrk="0" hangingPunct="1">
        <a:spcBef>
          <a:spcPts val="0"/>
        </a:spcBef>
        <a:spcAft>
          <a:spcPts val="1200"/>
        </a:spcAft>
        <a:buFont typeface="Arial"/>
        <a:buChar char="•"/>
        <a:defRPr sz="2000" b="0" i="0" kern="1200">
          <a:solidFill>
            <a:srgbClr val="635C5B"/>
          </a:solidFill>
          <a:latin typeface="Gill Sans MT"/>
          <a:ea typeface="+mn-ea"/>
          <a:cs typeface="Gill Sans MT"/>
        </a:defRPr>
      </a:lvl1pPr>
      <a:lvl2pPr marL="684213" indent="-230188" algn="l" defTabSz="457200" rtl="0" eaLnBrk="1" latinLnBrk="0" hangingPunct="1">
        <a:spcBef>
          <a:spcPts val="0"/>
        </a:spcBef>
        <a:spcAft>
          <a:spcPts val="1200"/>
        </a:spcAft>
        <a:buFont typeface="Arial"/>
        <a:buChar char="–"/>
        <a:defRPr sz="2000" b="0" i="0" kern="1200">
          <a:solidFill>
            <a:srgbClr val="635C5B"/>
          </a:solidFill>
          <a:latin typeface="Gill Sans MT"/>
          <a:ea typeface="+mn-ea"/>
          <a:cs typeface="Gill Sans MT"/>
        </a:defRPr>
      </a:lvl2pPr>
      <a:lvl3pPr marL="914400" indent="-230188" algn="l" defTabSz="457200" rtl="0" eaLnBrk="1" latinLnBrk="0" hangingPunct="1">
        <a:spcBef>
          <a:spcPct val="20000"/>
        </a:spcBef>
        <a:buFont typeface="Arial"/>
        <a:buChar char="•"/>
        <a:defRPr sz="1800" b="0" i="0" kern="1200">
          <a:solidFill>
            <a:srgbClr val="6C6463"/>
          </a:solidFill>
          <a:latin typeface="Gill Sans MT"/>
          <a:ea typeface="+mn-ea"/>
          <a:cs typeface="Gill Sans MT"/>
        </a:defRPr>
      </a:lvl3pPr>
      <a:lvl4pPr marL="1146175" indent="-231775" algn="l" defTabSz="457200" rtl="0" eaLnBrk="1" latinLnBrk="0" hangingPunct="1">
        <a:spcBef>
          <a:spcPct val="20000"/>
        </a:spcBef>
        <a:buFont typeface="Arial"/>
        <a:buChar char="–"/>
        <a:defRPr sz="1600" b="0" i="0" kern="1200">
          <a:solidFill>
            <a:srgbClr val="6C6463"/>
          </a:solidFill>
          <a:latin typeface="Gill Sans MT"/>
          <a:ea typeface="+mn-ea"/>
          <a:cs typeface="Gill Sans MT"/>
        </a:defRPr>
      </a:lvl4pPr>
      <a:lvl5pPr marL="1255713" indent="-230188" algn="l" defTabSz="457200" rtl="0" eaLnBrk="1" latinLnBrk="0" hangingPunct="1">
        <a:spcBef>
          <a:spcPct val="20000"/>
        </a:spcBef>
        <a:buFont typeface="Arial"/>
        <a:buChar char="»"/>
        <a:defRPr sz="1400" b="0" i="0" kern="1200">
          <a:solidFill>
            <a:srgbClr val="6C6463"/>
          </a:solidFill>
          <a:latin typeface="Gill Sans MT"/>
          <a:ea typeface="+mn-ea"/>
          <a:cs typeface="Gill Sans M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chart" Target="../charts/char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4.xml"/><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42782948-4DBE-204D-AB9E-B65E067054AE}" type="slidenum">
              <a:rPr lang="en-US" smtClean="0"/>
              <a:pPr/>
              <a:t>1</a:t>
            </a:fld>
            <a:endParaRPr lang="en-US" dirty="0"/>
          </a:p>
        </p:txBody>
      </p:sp>
      <p:sp>
        <p:nvSpPr>
          <p:cNvPr id="13" name="Subtitle 12"/>
          <p:cNvSpPr>
            <a:spLocks noGrp="1"/>
          </p:cNvSpPr>
          <p:nvPr>
            <p:ph type="subTitle" idx="1"/>
          </p:nvPr>
        </p:nvSpPr>
        <p:spPr>
          <a:xfrm>
            <a:off x="685800" y="4114800"/>
            <a:ext cx="3657600" cy="1600200"/>
          </a:xfrm>
        </p:spPr>
        <p:txBody>
          <a:bodyPr/>
          <a:lstStyle/>
          <a:p>
            <a:r>
              <a:rPr lang="en-US" dirty="0"/>
              <a:t>Zambia Evidence for Health Project</a:t>
            </a:r>
          </a:p>
          <a:p>
            <a:r>
              <a:rPr lang="en-US" dirty="0"/>
              <a:t>March 2022</a:t>
            </a:r>
          </a:p>
          <a:p>
            <a:endParaRPr lang="en-US" dirty="0"/>
          </a:p>
        </p:txBody>
      </p:sp>
      <p:sp>
        <p:nvSpPr>
          <p:cNvPr id="3" name="TextBox 2">
            <a:extLst>
              <a:ext uri="{FF2B5EF4-FFF2-40B4-BE49-F238E27FC236}">
                <a16:creationId xmlns:a16="http://schemas.microsoft.com/office/drawing/2014/main" id="{1D7321C8-0AB0-4F80-BDAB-EC9F8BCD853C}"/>
              </a:ext>
            </a:extLst>
          </p:cNvPr>
          <p:cNvSpPr txBox="1"/>
          <p:nvPr/>
        </p:nvSpPr>
        <p:spPr>
          <a:xfrm>
            <a:off x="685800" y="3200400"/>
            <a:ext cx="6934200" cy="923330"/>
          </a:xfrm>
          <a:prstGeom prst="rect">
            <a:avLst/>
          </a:prstGeom>
          <a:noFill/>
        </p:spPr>
        <p:txBody>
          <a:bodyPr wrap="square" rtlCol="0">
            <a:spAutoFit/>
          </a:bodyPr>
          <a:lstStyle/>
          <a:p>
            <a:r>
              <a:rPr lang="en-US" cap="all" dirty="0">
                <a:solidFill>
                  <a:schemeClr val="bg1"/>
                </a:solidFill>
                <a:ea typeface="Times New Roman" panose="02020603050405020304" pitchFamily="18" charset="0"/>
                <a:cs typeface="Times New Roman" panose="02020603050405020304" pitchFamily="18" charset="0"/>
              </a:rPr>
              <a:t>PRESENTATION ON Family planning HEALTH INDICATORS - DHIS2 data FOR 2018-2021</a:t>
            </a:r>
          </a:p>
          <a:p>
            <a:endParaRPr lang="en-ZA" dirty="0"/>
          </a:p>
        </p:txBody>
      </p:sp>
      <p:sp>
        <p:nvSpPr>
          <p:cNvPr id="6" name="Title 5">
            <a:extLst>
              <a:ext uri="{FF2B5EF4-FFF2-40B4-BE49-F238E27FC236}">
                <a16:creationId xmlns:a16="http://schemas.microsoft.com/office/drawing/2014/main" id="{46C4B9DB-6EF1-4653-B295-D0CCAA317AB9}"/>
              </a:ext>
            </a:extLst>
          </p:cNvPr>
          <p:cNvSpPr>
            <a:spLocks noGrp="1"/>
          </p:cNvSpPr>
          <p:nvPr>
            <p:ph type="ctrTitle"/>
          </p:nvPr>
        </p:nvSpPr>
        <p:spPr>
          <a:xfrm>
            <a:off x="685800" y="2133600"/>
            <a:ext cx="7924800" cy="685800"/>
          </a:xfrm>
        </p:spPr>
        <p:txBody>
          <a:bodyPr>
            <a:normAutofit fontScale="90000"/>
          </a:bodyPr>
          <a:lstStyle/>
          <a:p>
            <a:r>
              <a:rPr lang="en-US" kern="1400" cap="all" spc="-50" dirty="0">
                <a:solidFill>
                  <a:schemeClr val="bg1"/>
                </a:solidFill>
                <a:ea typeface="MS Gothic" panose="020B0609070205080204" pitchFamily="49" charset="-128"/>
                <a:cs typeface="Times New Roman" panose="02020603050405020304" pitchFamily="18" charset="0"/>
              </a:rPr>
              <a:t>USAID Zambia Evidence For Health (E4H)</a:t>
            </a:r>
            <a:endParaRPr lang="en-ZA" dirty="0"/>
          </a:p>
        </p:txBody>
      </p:sp>
    </p:spTree>
    <p:extLst>
      <p:ext uri="{BB962C8B-B14F-4D97-AF65-F5344CB8AC3E}">
        <p14:creationId xmlns:p14="http://schemas.microsoft.com/office/powerpoint/2010/main" val="955244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97F0281-41EE-4A87-B3E1-63DCA8456C30}"/>
              </a:ext>
            </a:extLst>
          </p:cNvPr>
          <p:cNvSpPr>
            <a:spLocks noGrp="1"/>
          </p:cNvSpPr>
          <p:nvPr>
            <p:ph type="dt" sz="half" idx="2"/>
          </p:nvPr>
        </p:nvSpPr>
        <p:spPr/>
        <p:txBody>
          <a:bodyPr/>
          <a:lstStyle/>
          <a:p>
            <a:fld id="{414FB1AD-D69E-B741-965A-0BAE826C2FA6}" type="datetime1">
              <a:rPr lang="en-US" smtClean="0"/>
              <a:pPr/>
              <a:t>3/9/2022</a:t>
            </a:fld>
            <a:endParaRPr lang="en-US"/>
          </a:p>
        </p:txBody>
      </p:sp>
      <p:sp>
        <p:nvSpPr>
          <p:cNvPr id="5" name="Slide Number Placeholder 4">
            <a:extLst>
              <a:ext uri="{FF2B5EF4-FFF2-40B4-BE49-F238E27FC236}">
                <a16:creationId xmlns:a16="http://schemas.microsoft.com/office/drawing/2014/main" id="{12B4ACCA-3728-4F2C-9952-9192923F4B0F}"/>
              </a:ext>
            </a:extLst>
          </p:cNvPr>
          <p:cNvSpPr>
            <a:spLocks noGrp="1"/>
          </p:cNvSpPr>
          <p:nvPr>
            <p:ph type="sldNum" sz="quarter" idx="4"/>
          </p:nvPr>
        </p:nvSpPr>
        <p:spPr/>
        <p:txBody>
          <a:bodyPr/>
          <a:lstStyle/>
          <a:p>
            <a:fld id="{42782948-4DBE-204D-AB9E-B65E067054AE}" type="slidenum">
              <a:rPr lang="en-US" smtClean="0"/>
              <a:pPr/>
              <a:t>10</a:t>
            </a:fld>
            <a:endParaRPr lang="en-US"/>
          </a:p>
        </p:txBody>
      </p:sp>
      <p:sp>
        <p:nvSpPr>
          <p:cNvPr id="6" name="Title 5">
            <a:extLst>
              <a:ext uri="{FF2B5EF4-FFF2-40B4-BE49-F238E27FC236}">
                <a16:creationId xmlns:a16="http://schemas.microsoft.com/office/drawing/2014/main" id="{5645592D-E2E1-4F54-AB6F-5E7839089262}"/>
              </a:ext>
            </a:extLst>
          </p:cNvPr>
          <p:cNvSpPr>
            <a:spLocks noGrp="1"/>
          </p:cNvSpPr>
          <p:nvPr>
            <p:ph type="title"/>
          </p:nvPr>
        </p:nvSpPr>
        <p:spPr>
          <a:xfrm>
            <a:off x="152400" y="204663"/>
            <a:ext cx="8839200" cy="830997"/>
          </a:xfrm>
        </p:spPr>
        <p:txBody>
          <a:bodyPr/>
          <a:lstStyle/>
          <a:p>
            <a:pPr algn="ctr"/>
            <a:r>
              <a:rPr lang="en-US" sz="2400" b="1" dirty="0"/>
              <a:t>Quarterly number of clients accessing LARC </a:t>
            </a:r>
            <a:br>
              <a:rPr lang="en-US" sz="2400" b="1" dirty="0"/>
            </a:br>
            <a:r>
              <a:rPr lang="en-US" sz="2400" b="1" dirty="0"/>
              <a:t>by Quarter from 2018-2021</a:t>
            </a:r>
          </a:p>
        </p:txBody>
      </p:sp>
      <p:graphicFrame>
        <p:nvGraphicFramePr>
          <p:cNvPr id="8" name="Chart 7">
            <a:extLst>
              <a:ext uri="{FF2B5EF4-FFF2-40B4-BE49-F238E27FC236}">
                <a16:creationId xmlns:a16="http://schemas.microsoft.com/office/drawing/2014/main" id="{E9650204-FD97-4D8C-82E3-8D05B8692276}"/>
              </a:ext>
            </a:extLst>
          </p:cNvPr>
          <p:cNvGraphicFramePr>
            <a:graphicFrameLocks/>
          </p:cNvGraphicFramePr>
          <p:nvPr>
            <p:extLst>
              <p:ext uri="{D42A27DB-BD31-4B8C-83A1-F6EECF244321}">
                <p14:modId xmlns:p14="http://schemas.microsoft.com/office/powerpoint/2010/main" val="3125462395"/>
              </p:ext>
            </p:extLst>
          </p:nvPr>
        </p:nvGraphicFramePr>
        <p:xfrm>
          <a:off x="152400" y="1231994"/>
          <a:ext cx="8839200" cy="509260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13884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42782948-4DBE-204D-AB9E-B65E067054AE}" type="slidenum">
              <a:rPr lang="en-US" smtClean="0"/>
              <a:pPr/>
              <a:t>11</a:t>
            </a:fld>
            <a:endParaRPr lang="en-US" dirty="0"/>
          </a:p>
        </p:txBody>
      </p:sp>
      <p:sp>
        <p:nvSpPr>
          <p:cNvPr id="6" name="Title 5">
            <a:extLst>
              <a:ext uri="{FF2B5EF4-FFF2-40B4-BE49-F238E27FC236}">
                <a16:creationId xmlns:a16="http://schemas.microsoft.com/office/drawing/2014/main" id="{46C4B9DB-6EF1-4653-B295-D0CCAA317AB9}"/>
              </a:ext>
            </a:extLst>
          </p:cNvPr>
          <p:cNvSpPr>
            <a:spLocks noGrp="1"/>
          </p:cNvSpPr>
          <p:nvPr>
            <p:ph type="ctrTitle"/>
          </p:nvPr>
        </p:nvSpPr>
        <p:spPr>
          <a:xfrm>
            <a:off x="685800" y="2133600"/>
            <a:ext cx="7924800" cy="685800"/>
          </a:xfrm>
        </p:spPr>
        <p:txBody>
          <a:bodyPr>
            <a:normAutofit/>
          </a:bodyPr>
          <a:lstStyle/>
          <a:p>
            <a:r>
              <a:rPr lang="en-US" kern="1400" cap="all" spc="-50" dirty="0">
                <a:solidFill>
                  <a:schemeClr val="bg1"/>
                </a:solidFill>
                <a:ea typeface="MS Gothic" panose="020B0609070205080204" pitchFamily="49" charset="-128"/>
                <a:cs typeface="Times New Roman" panose="02020603050405020304" pitchFamily="18" charset="0"/>
              </a:rPr>
              <a:t>CONSISTENT TREND</a:t>
            </a:r>
            <a:endParaRPr lang="en-ZA" dirty="0"/>
          </a:p>
        </p:txBody>
      </p:sp>
      <p:sp>
        <p:nvSpPr>
          <p:cNvPr id="5" name="Subtitle 4">
            <a:extLst>
              <a:ext uri="{FF2B5EF4-FFF2-40B4-BE49-F238E27FC236}">
                <a16:creationId xmlns:a16="http://schemas.microsoft.com/office/drawing/2014/main" id="{6B4E02AD-C47D-44DC-9006-C6C49381C36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321255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654BF1D-381D-4584-BCC9-B2ED6127FF64}"/>
              </a:ext>
            </a:extLst>
          </p:cNvPr>
          <p:cNvSpPr>
            <a:spLocks noGrp="1"/>
          </p:cNvSpPr>
          <p:nvPr>
            <p:ph type="sldNum" sz="quarter" idx="12"/>
          </p:nvPr>
        </p:nvSpPr>
        <p:spPr/>
        <p:txBody>
          <a:bodyPr/>
          <a:lstStyle/>
          <a:p>
            <a:fld id="{42782948-4DBE-204D-AB9E-B65E067054AE}" type="slidenum">
              <a:rPr lang="en-US" smtClean="0"/>
              <a:pPr/>
              <a:t>12</a:t>
            </a:fld>
            <a:endParaRPr lang="en-US" dirty="0"/>
          </a:p>
        </p:txBody>
      </p:sp>
      <p:sp>
        <p:nvSpPr>
          <p:cNvPr id="5" name="Title 4">
            <a:extLst>
              <a:ext uri="{FF2B5EF4-FFF2-40B4-BE49-F238E27FC236}">
                <a16:creationId xmlns:a16="http://schemas.microsoft.com/office/drawing/2014/main" id="{B48F9E7F-8D26-48FE-A351-91D3F45C17B8}"/>
              </a:ext>
            </a:extLst>
          </p:cNvPr>
          <p:cNvSpPr>
            <a:spLocks noGrp="1"/>
          </p:cNvSpPr>
          <p:nvPr>
            <p:ph type="title"/>
          </p:nvPr>
        </p:nvSpPr>
        <p:spPr>
          <a:xfrm>
            <a:off x="266700" y="263179"/>
            <a:ext cx="8610600" cy="954107"/>
          </a:xfrm>
        </p:spPr>
        <p:txBody>
          <a:bodyPr/>
          <a:lstStyle/>
          <a:p>
            <a:pPr algn="ctr"/>
            <a:r>
              <a:rPr lang="en-US" b="1" dirty="0"/>
              <a:t> FP New Acceptors age 15 – 49 years by Quarter from 2018-2021</a:t>
            </a:r>
            <a:endParaRPr lang="en-US" dirty="0"/>
          </a:p>
        </p:txBody>
      </p:sp>
      <p:graphicFrame>
        <p:nvGraphicFramePr>
          <p:cNvPr id="7" name="Chart 6">
            <a:extLst>
              <a:ext uri="{FF2B5EF4-FFF2-40B4-BE49-F238E27FC236}">
                <a16:creationId xmlns:a16="http://schemas.microsoft.com/office/drawing/2014/main" id="{8B4C4774-178D-49C1-A1BB-7500D1F0CB0A}"/>
              </a:ext>
            </a:extLst>
          </p:cNvPr>
          <p:cNvGraphicFramePr>
            <a:graphicFrameLocks/>
          </p:cNvGraphicFramePr>
          <p:nvPr/>
        </p:nvGraphicFramePr>
        <p:xfrm>
          <a:off x="152400" y="1217286"/>
          <a:ext cx="8839200" cy="52578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76489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97F0281-41EE-4A87-B3E1-63DCA8456C30}"/>
              </a:ext>
            </a:extLst>
          </p:cNvPr>
          <p:cNvSpPr>
            <a:spLocks noGrp="1"/>
          </p:cNvSpPr>
          <p:nvPr>
            <p:ph type="dt" sz="half" idx="2"/>
          </p:nvPr>
        </p:nvSpPr>
        <p:spPr/>
        <p:txBody>
          <a:bodyPr/>
          <a:lstStyle/>
          <a:p>
            <a:fld id="{414FB1AD-D69E-B741-965A-0BAE826C2FA6}" type="datetime1">
              <a:rPr lang="en-US" smtClean="0"/>
              <a:pPr/>
              <a:t>3/9/2022</a:t>
            </a:fld>
            <a:endParaRPr lang="en-US"/>
          </a:p>
        </p:txBody>
      </p:sp>
      <p:sp>
        <p:nvSpPr>
          <p:cNvPr id="5" name="Slide Number Placeholder 4">
            <a:extLst>
              <a:ext uri="{FF2B5EF4-FFF2-40B4-BE49-F238E27FC236}">
                <a16:creationId xmlns:a16="http://schemas.microsoft.com/office/drawing/2014/main" id="{12B4ACCA-3728-4F2C-9952-9192923F4B0F}"/>
              </a:ext>
            </a:extLst>
          </p:cNvPr>
          <p:cNvSpPr>
            <a:spLocks noGrp="1"/>
          </p:cNvSpPr>
          <p:nvPr>
            <p:ph type="sldNum" sz="quarter" idx="4"/>
          </p:nvPr>
        </p:nvSpPr>
        <p:spPr/>
        <p:txBody>
          <a:bodyPr/>
          <a:lstStyle/>
          <a:p>
            <a:fld id="{42782948-4DBE-204D-AB9E-B65E067054AE}" type="slidenum">
              <a:rPr lang="en-US" smtClean="0"/>
              <a:pPr/>
              <a:t>13</a:t>
            </a:fld>
            <a:endParaRPr lang="en-US"/>
          </a:p>
        </p:txBody>
      </p:sp>
      <p:sp>
        <p:nvSpPr>
          <p:cNvPr id="6" name="Title 5">
            <a:extLst>
              <a:ext uri="{FF2B5EF4-FFF2-40B4-BE49-F238E27FC236}">
                <a16:creationId xmlns:a16="http://schemas.microsoft.com/office/drawing/2014/main" id="{5645592D-E2E1-4F54-AB6F-5E7839089262}"/>
              </a:ext>
            </a:extLst>
          </p:cNvPr>
          <p:cNvSpPr>
            <a:spLocks noGrp="1"/>
          </p:cNvSpPr>
          <p:nvPr>
            <p:ph type="title"/>
          </p:nvPr>
        </p:nvSpPr>
        <p:spPr>
          <a:xfrm>
            <a:off x="228600" y="315686"/>
            <a:ext cx="8686800" cy="830997"/>
          </a:xfrm>
        </p:spPr>
        <p:txBody>
          <a:bodyPr/>
          <a:lstStyle/>
          <a:p>
            <a:pPr algn="ctr"/>
            <a:r>
              <a:rPr lang="en-US" sz="2400" b="1" dirty="0"/>
              <a:t>Family Planning Attendances New Acceptor (starting FP): Jan – Dec 2021</a:t>
            </a:r>
          </a:p>
        </p:txBody>
      </p:sp>
      <p:graphicFrame>
        <p:nvGraphicFramePr>
          <p:cNvPr id="8" name="Chart 7">
            <a:extLst>
              <a:ext uri="{FF2B5EF4-FFF2-40B4-BE49-F238E27FC236}">
                <a16:creationId xmlns:a16="http://schemas.microsoft.com/office/drawing/2014/main" id="{0969A475-B641-4CD2-AA94-1C4A4804E0FA}"/>
              </a:ext>
            </a:extLst>
          </p:cNvPr>
          <p:cNvGraphicFramePr>
            <a:graphicFrameLocks/>
          </p:cNvGraphicFramePr>
          <p:nvPr>
            <p:extLst>
              <p:ext uri="{D42A27DB-BD31-4B8C-83A1-F6EECF244321}">
                <p14:modId xmlns:p14="http://schemas.microsoft.com/office/powerpoint/2010/main" val="2533381083"/>
              </p:ext>
            </p:extLst>
          </p:nvPr>
        </p:nvGraphicFramePr>
        <p:xfrm>
          <a:off x="152400" y="990600"/>
          <a:ext cx="8839200" cy="5334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8277522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8F15B13-2F81-4CAA-B220-2BAF1A7C2CB8}"/>
              </a:ext>
            </a:extLst>
          </p:cNvPr>
          <p:cNvSpPr>
            <a:spLocks noGrp="1"/>
          </p:cNvSpPr>
          <p:nvPr>
            <p:ph type="sldNum" sz="quarter" idx="4"/>
          </p:nvPr>
        </p:nvSpPr>
        <p:spPr/>
        <p:txBody>
          <a:bodyPr/>
          <a:lstStyle/>
          <a:p>
            <a:fld id="{42782948-4DBE-204D-AB9E-B65E067054AE}" type="slidenum">
              <a:rPr lang="en-US" smtClean="0"/>
              <a:pPr/>
              <a:t>14</a:t>
            </a:fld>
            <a:endParaRPr lang="en-US" dirty="0"/>
          </a:p>
        </p:txBody>
      </p:sp>
      <p:sp>
        <p:nvSpPr>
          <p:cNvPr id="4" name="Title 3">
            <a:extLst>
              <a:ext uri="{FF2B5EF4-FFF2-40B4-BE49-F238E27FC236}">
                <a16:creationId xmlns:a16="http://schemas.microsoft.com/office/drawing/2014/main" id="{AF1E7B76-4095-4953-B0D5-5EFB9EA691BD}"/>
              </a:ext>
            </a:extLst>
          </p:cNvPr>
          <p:cNvSpPr>
            <a:spLocks noGrp="1"/>
          </p:cNvSpPr>
          <p:nvPr>
            <p:ph type="title"/>
          </p:nvPr>
        </p:nvSpPr>
        <p:spPr>
          <a:xfrm>
            <a:off x="685800" y="424190"/>
            <a:ext cx="7772400" cy="523220"/>
          </a:xfrm>
        </p:spPr>
        <p:txBody>
          <a:bodyPr/>
          <a:lstStyle/>
          <a:p>
            <a:pPr algn="ctr"/>
            <a:r>
              <a:rPr lang="en-US" b="1" dirty="0"/>
              <a:t>Modern FP method: Jan – Dec 2021</a:t>
            </a:r>
          </a:p>
        </p:txBody>
      </p:sp>
      <p:graphicFrame>
        <p:nvGraphicFramePr>
          <p:cNvPr id="7" name="Chart 6">
            <a:extLst>
              <a:ext uri="{FF2B5EF4-FFF2-40B4-BE49-F238E27FC236}">
                <a16:creationId xmlns:a16="http://schemas.microsoft.com/office/drawing/2014/main" id="{0AAC30B4-2DFD-43DE-BD3B-DF168216DDA4}"/>
              </a:ext>
            </a:extLst>
          </p:cNvPr>
          <p:cNvGraphicFramePr>
            <a:graphicFrameLocks/>
          </p:cNvGraphicFramePr>
          <p:nvPr>
            <p:extLst>
              <p:ext uri="{D42A27DB-BD31-4B8C-83A1-F6EECF244321}">
                <p14:modId xmlns:p14="http://schemas.microsoft.com/office/powerpoint/2010/main" val="1809870108"/>
              </p:ext>
            </p:extLst>
          </p:nvPr>
        </p:nvGraphicFramePr>
        <p:xfrm>
          <a:off x="152400" y="762000"/>
          <a:ext cx="8839200" cy="5410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204615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654BF1D-381D-4584-BCC9-B2ED6127FF64}"/>
              </a:ext>
            </a:extLst>
          </p:cNvPr>
          <p:cNvSpPr>
            <a:spLocks noGrp="1"/>
          </p:cNvSpPr>
          <p:nvPr>
            <p:ph type="sldNum" sz="quarter" idx="12"/>
          </p:nvPr>
        </p:nvSpPr>
        <p:spPr/>
        <p:txBody>
          <a:bodyPr/>
          <a:lstStyle/>
          <a:p>
            <a:fld id="{42782948-4DBE-204D-AB9E-B65E067054AE}" type="slidenum">
              <a:rPr lang="en-US" smtClean="0"/>
              <a:pPr/>
              <a:t>15</a:t>
            </a:fld>
            <a:endParaRPr lang="en-US" dirty="0"/>
          </a:p>
        </p:txBody>
      </p:sp>
      <p:sp>
        <p:nvSpPr>
          <p:cNvPr id="5" name="Title 4">
            <a:extLst>
              <a:ext uri="{FF2B5EF4-FFF2-40B4-BE49-F238E27FC236}">
                <a16:creationId xmlns:a16="http://schemas.microsoft.com/office/drawing/2014/main" id="{B48F9E7F-8D26-48FE-A351-91D3F45C17B8}"/>
              </a:ext>
            </a:extLst>
          </p:cNvPr>
          <p:cNvSpPr>
            <a:spLocks noGrp="1"/>
          </p:cNvSpPr>
          <p:nvPr>
            <p:ph type="title"/>
          </p:nvPr>
        </p:nvSpPr>
        <p:spPr>
          <a:xfrm>
            <a:off x="138906" y="162581"/>
            <a:ext cx="8866188" cy="523220"/>
          </a:xfrm>
        </p:spPr>
        <p:txBody>
          <a:bodyPr/>
          <a:lstStyle/>
          <a:p>
            <a:pPr algn="ctr"/>
            <a:r>
              <a:rPr lang="en-US" b="1" dirty="0"/>
              <a:t>Medroxyprogesterone injections  2021</a:t>
            </a:r>
            <a:endParaRPr lang="en-US" dirty="0"/>
          </a:p>
        </p:txBody>
      </p:sp>
      <p:graphicFrame>
        <p:nvGraphicFramePr>
          <p:cNvPr id="6" name="Chart 5">
            <a:extLst>
              <a:ext uri="{FF2B5EF4-FFF2-40B4-BE49-F238E27FC236}">
                <a16:creationId xmlns:a16="http://schemas.microsoft.com/office/drawing/2014/main" id="{A7873984-6861-4976-A191-03BC73E20E32}"/>
              </a:ext>
            </a:extLst>
          </p:cNvPr>
          <p:cNvGraphicFramePr>
            <a:graphicFrameLocks/>
          </p:cNvGraphicFramePr>
          <p:nvPr>
            <p:extLst>
              <p:ext uri="{D42A27DB-BD31-4B8C-83A1-F6EECF244321}">
                <p14:modId xmlns:p14="http://schemas.microsoft.com/office/powerpoint/2010/main" val="3369707516"/>
              </p:ext>
            </p:extLst>
          </p:nvPr>
        </p:nvGraphicFramePr>
        <p:xfrm>
          <a:off x="138906" y="685800"/>
          <a:ext cx="8852693" cy="57911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922128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DC49C46A-CA93-4D0A-BEC0-E6709FFA74EB}"/>
              </a:ext>
            </a:extLst>
          </p:cNvPr>
          <p:cNvGraphicFramePr>
            <a:graphicFrameLocks/>
          </p:cNvGraphicFramePr>
          <p:nvPr>
            <p:extLst>
              <p:ext uri="{D42A27DB-BD31-4B8C-83A1-F6EECF244321}">
                <p14:modId xmlns:p14="http://schemas.microsoft.com/office/powerpoint/2010/main" val="3316452189"/>
              </p:ext>
            </p:extLst>
          </p:nvPr>
        </p:nvGraphicFramePr>
        <p:xfrm>
          <a:off x="152400" y="914400"/>
          <a:ext cx="8839199" cy="5410200"/>
        </p:xfrm>
        <a:graphic>
          <a:graphicData uri="http://schemas.openxmlformats.org/drawingml/2006/chart">
            <c:chart xmlns:c="http://schemas.openxmlformats.org/drawingml/2006/chart" xmlns:r="http://schemas.openxmlformats.org/officeDocument/2006/relationships" r:id="rId3"/>
          </a:graphicData>
        </a:graphic>
      </p:graphicFrame>
      <p:sp>
        <p:nvSpPr>
          <p:cNvPr id="3" name="Slide Number Placeholder 2">
            <a:extLst>
              <a:ext uri="{FF2B5EF4-FFF2-40B4-BE49-F238E27FC236}">
                <a16:creationId xmlns:a16="http://schemas.microsoft.com/office/drawing/2014/main" id="{26E658DA-FA57-4E09-A3A7-2FBB8AB007E4}"/>
              </a:ext>
            </a:extLst>
          </p:cNvPr>
          <p:cNvSpPr>
            <a:spLocks noGrp="1"/>
          </p:cNvSpPr>
          <p:nvPr>
            <p:ph type="sldNum" sz="quarter" idx="4"/>
          </p:nvPr>
        </p:nvSpPr>
        <p:spPr/>
        <p:txBody>
          <a:bodyPr/>
          <a:lstStyle/>
          <a:p>
            <a:fld id="{42782948-4DBE-204D-AB9E-B65E067054AE}" type="slidenum">
              <a:rPr lang="en-US" smtClean="0"/>
              <a:pPr/>
              <a:t>16</a:t>
            </a:fld>
            <a:endParaRPr lang="en-US" dirty="0"/>
          </a:p>
        </p:txBody>
      </p:sp>
      <p:sp>
        <p:nvSpPr>
          <p:cNvPr id="4" name="Title 3">
            <a:extLst>
              <a:ext uri="{FF2B5EF4-FFF2-40B4-BE49-F238E27FC236}">
                <a16:creationId xmlns:a16="http://schemas.microsoft.com/office/drawing/2014/main" id="{D21C5992-6352-4CFF-88C4-650C8194561B}"/>
              </a:ext>
            </a:extLst>
          </p:cNvPr>
          <p:cNvSpPr>
            <a:spLocks noGrp="1"/>
          </p:cNvSpPr>
          <p:nvPr>
            <p:ph type="title"/>
          </p:nvPr>
        </p:nvSpPr>
        <p:spPr>
          <a:xfrm>
            <a:off x="152400" y="339180"/>
            <a:ext cx="8839200" cy="954107"/>
          </a:xfrm>
        </p:spPr>
        <p:txBody>
          <a:bodyPr/>
          <a:lstStyle/>
          <a:p>
            <a:pPr algn="ctr"/>
            <a:r>
              <a:rPr lang="en-US" b="1" dirty="0"/>
              <a:t>IUCD- </a:t>
            </a:r>
            <a:r>
              <a:rPr lang="en-US" b="1" dirty="0" err="1"/>
              <a:t>CopperT</a:t>
            </a:r>
            <a:r>
              <a:rPr lang="en-US" b="1" dirty="0"/>
              <a:t> and Hormonal US </a:t>
            </a:r>
            <a:br>
              <a:rPr lang="en-US" b="1" dirty="0"/>
            </a:br>
            <a:r>
              <a:rPr lang="en-US" b="1" dirty="0"/>
              <a:t>for Jan to Dec 2021</a:t>
            </a:r>
          </a:p>
        </p:txBody>
      </p:sp>
    </p:spTree>
    <p:extLst>
      <p:ext uri="{BB962C8B-B14F-4D97-AF65-F5344CB8AC3E}">
        <p14:creationId xmlns:p14="http://schemas.microsoft.com/office/powerpoint/2010/main" val="25063545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2777181-DD98-4A7B-AD15-12F7C6600DAC}"/>
              </a:ext>
            </a:extLst>
          </p:cNvPr>
          <p:cNvSpPr>
            <a:spLocks noGrp="1"/>
          </p:cNvSpPr>
          <p:nvPr>
            <p:ph type="sldNum" sz="quarter" idx="4"/>
          </p:nvPr>
        </p:nvSpPr>
        <p:spPr/>
        <p:txBody>
          <a:bodyPr/>
          <a:lstStyle/>
          <a:p>
            <a:fld id="{42782948-4DBE-204D-AB9E-B65E067054AE}" type="slidenum">
              <a:rPr lang="en-US" smtClean="0"/>
              <a:pPr/>
              <a:t>17</a:t>
            </a:fld>
            <a:endParaRPr lang="en-US" dirty="0"/>
          </a:p>
        </p:txBody>
      </p:sp>
      <p:sp>
        <p:nvSpPr>
          <p:cNvPr id="4" name="Title 3">
            <a:extLst>
              <a:ext uri="{FF2B5EF4-FFF2-40B4-BE49-F238E27FC236}">
                <a16:creationId xmlns:a16="http://schemas.microsoft.com/office/drawing/2014/main" id="{34DA0F8E-BE27-427A-89AD-43310CFD9C20}"/>
              </a:ext>
            </a:extLst>
          </p:cNvPr>
          <p:cNvSpPr>
            <a:spLocks noGrp="1"/>
          </p:cNvSpPr>
          <p:nvPr>
            <p:ph type="title"/>
          </p:nvPr>
        </p:nvSpPr>
        <p:spPr>
          <a:xfrm>
            <a:off x="685800" y="324454"/>
            <a:ext cx="7772400" cy="523220"/>
          </a:xfrm>
        </p:spPr>
        <p:txBody>
          <a:bodyPr/>
          <a:lstStyle/>
          <a:p>
            <a:r>
              <a:rPr lang="en-US" b="1" dirty="0"/>
              <a:t>Uptake of Implants (</a:t>
            </a:r>
            <a:r>
              <a:rPr lang="en-US" b="1" dirty="0" err="1"/>
              <a:t>Jadelle</a:t>
            </a:r>
            <a:r>
              <a:rPr lang="en-US" b="1" dirty="0"/>
              <a:t> and Implanon)</a:t>
            </a:r>
          </a:p>
        </p:txBody>
      </p:sp>
      <p:graphicFrame>
        <p:nvGraphicFramePr>
          <p:cNvPr id="7" name="Chart 6">
            <a:extLst>
              <a:ext uri="{FF2B5EF4-FFF2-40B4-BE49-F238E27FC236}">
                <a16:creationId xmlns:a16="http://schemas.microsoft.com/office/drawing/2014/main" id="{88BC0BA5-39B9-4F22-8477-86BEE02D240B}"/>
              </a:ext>
            </a:extLst>
          </p:cNvPr>
          <p:cNvGraphicFramePr>
            <a:graphicFrameLocks/>
          </p:cNvGraphicFramePr>
          <p:nvPr>
            <p:extLst>
              <p:ext uri="{D42A27DB-BD31-4B8C-83A1-F6EECF244321}">
                <p14:modId xmlns:p14="http://schemas.microsoft.com/office/powerpoint/2010/main" val="2258103937"/>
              </p:ext>
            </p:extLst>
          </p:nvPr>
        </p:nvGraphicFramePr>
        <p:xfrm>
          <a:off x="76200" y="990600"/>
          <a:ext cx="8915400" cy="52578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686227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42782948-4DBE-204D-AB9E-B65E067054AE}" type="slidenum">
              <a:rPr lang="en-US" smtClean="0"/>
              <a:pPr/>
              <a:t>18</a:t>
            </a:fld>
            <a:endParaRPr lang="en-US" dirty="0"/>
          </a:p>
        </p:txBody>
      </p:sp>
      <p:sp>
        <p:nvSpPr>
          <p:cNvPr id="6" name="Title 5">
            <a:extLst>
              <a:ext uri="{FF2B5EF4-FFF2-40B4-BE49-F238E27FC236}">
                <a16:creationId xmlns:a16="http://schemas.microsoft.com/office/drawing/2014/main" id="{46C4B9DB-6EF1-4653-B295-D0CCAA317AB9}"/>
              </a:ext>
            </a:extLst>
          </p:cNvPr>
          <p:cNvSpPr>
            <a:spLocks noGrp="1"/>
          </p:cNvSpPr>
          <p:nvPr>
            <p:ph type="ctrTitle"/>
          </p:nvPr>
        </p:nvSpPr>
        <p:spPr>
          <a:xfrm>
            <a:off x="685800" y="2133600"/>
            <a:ext cx="7924800" cy="685800"/>
          </a:xfrm>
        </p:spPr>
        <p:txBody>
          <a:bodyPr>
            <a:normAutofit/>
          </a:bodyPr>
          <a:lstStyle/>
          <a:p>
            <a:r>
              <a:rPr lang="en-US" kern="1400" cap="all" spc="-50" dirty="0">
                <a:solidFill>
                  <a:schemeClr val="bg1"/>
                </a:solidFill>
                <a:ea typeface="MS Gothic" panose="020B0609070205080204" pitchFamily="49" charset="-128"/>
                <a:cs typeface="Times New Roman" panose="02020603050405020304" pitchFamily="18" charset="0"/>
              </a:rPr>
              <a:t>NEGATIVE TREND</a:t>
            </a:r>
            <a:endParaRPr lang="en-ZA" dirty="0"/>
          </a:p>
        </p:txBody>
      </p:sp>
      <p:sp>
        <p:nvSpPr>
          <p:cNvPr id="5" name="Subtitle 4">
            <a:extLst>
              <a:ext uri="{FF2B5EF4-FFF2-40B4-BE49-F238E27FC236}">
                <a16:creationId xmlns:a16="http://schemas.microsoft.com/office/drawing/2014/main" id="{6B4E02AD-C47D-44DC-9006-C6C49381C36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5143826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37E0E07-2EE4-4A6A-91FC-0E1BAE707843}"/>
              </a:ext>
            </a:extLst>
          </p:cNvPr>
          <p:cNvSpPr>
            <a:spLocks noGrp="1"/>
          </p:cNvSpPr>
          <p:nvPr>
            <p:ph type="dt" sz="half" idx="2"/>
          </p:nvPr>
        </p:nvSpPr>
        <p:spPr/>
        <p:txBody>
          <a:bodyPr/>
          <a:lstStyle/>
          <a:p>
            <a:fld id="{414FB1AD-D69E-B741-965A-0BAE826C2FA6}" type="datetime1">
              <a:rPr lang="en-US" smtClean="0"/>
              <a:pPr/>
              <a:t>3/9/2022</a:t>
            </a:fld>
            <a:endParaRPr lang="en-US"/>
          </a:p>
        </p:txBody>
      </p:sp>
      <p:sp>
        <p:nvSpPr>
          <p:cNvPr id="5" name="Slide Number Placeholder 4">
            <a:extLst>
              <a:ext uri="{FF2B5EF4-FFF2-40B4-BE49-F238E27FC236}">
                <a16:creationId xmlns:a16="http://schemas.microsoft.com/office/drawing/2014/main" id="{AC2BF54C-4616-4FDD-9CCC-246C426F17F3}"/>
              </a:ext>
            </a:extLst>
          </p:cNvPr>
          <p:cNvSpPr>
            <a:spLocks noGrp="1"/>
          </p:cNvSpPr>
          <p:nvPr>
            <p:ph type="sldNum" sz="quarter" idx="4"/>
          </p:nvPr>
        </p:nvSpPr>
        <p:spPr/>
        <p:txBody>
          <a:bodyPr/>
          <a:lstStyle/>
          <a:p>
            <a:fld id="{42782948-4DBE-204D-AB9E-B65E067054AE}" type="slidenum">
              <a:rPr lang="en-US" smtClean="0"/>
              <a:pPr/>
              <a:t>19</a:t>
            </a:fld>
            <a:endParaRPr lang="en-US"/>
          </a:p>
        </p:txBody>
      </p:sp>
      <p:sp>
        <p:nvSpPr>
          <p:cNvPr id="6" name="Title 5">
            <a:extLst>
              <a:ext uri="{FF2B5EF4-FFF2-40B4-BE49-F238E27FC236}">
                <a16:creationId xmlns:a16="http://schemas.microsoft.com/office/drawing/2014/main" id="{5E5F2F59-5986-461F-A209-8D33B0C7A4C2}"/>
              </a:ext>
            </a:extLst>
          </p:cNvPr>
          <p:cNvSpPr>
            <a:spLocks noGrp="1"/>
          </p:cNvSpPr>
          <p:nvPr>
            <p:ph type="title"/>
          </p:nvPr>
        </p:nvSpPr>
        <p:spPr>
          <a:xfrm>
            <a:off x="152401" y="203537"/>
            <a:ext cx="8839200" cy="830997"/>
          </a:xfrm>
        </p:spPr>
        <p:txBody>
          <a:bodyPr/>
          <a:lstStyle/>
          <a:p>
            <a:pPr algn="ctr"/>
            <a:r>
              <a:rPr lang="en-US" sz="2400" b="1" dirty="0"/>
              <a:t>CHA- Women in Reproductive Age Group visited on Modern FP Method 2018-2021</a:t>
            </a:r>
          </a:p>
        </p:txBody>
      </p:sp>
      <p:graphicFrame>
        <p:nvGraphicFramePr>
          <p:cNvPr id="8" name="Chart 7">
            <a:extLst>
              <a:ext uri="{FF2B5EF4-FFF2-40B4-BE49-F238E27FC236}">
                <a16:creationId xmlns:a16="http://schemas.microsoft.com/office/drawing/2014/main" id="{D55356A4-FA3B-43A3-AAE0-CB5C7226DC71}"/>
              </a:ext>
            </a:extLst>
          </p:cNvPr>
          <p:cNvGraphicFramePr>
            <a:graphicFrameLocks/>
          </p:cNvGraphicFramePr>
          <p:nvPr/>
        </p:nvGraphicFramePr>
        <p:xfrm>
          <a:off x="152401" y="1219200"/>
          <a:ext cx="4419599" cy="530173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6AC36DB2-8CB4-4F1B-B6C3-13E68AB01F89}"/>
              </a:ext>
            </a:extLst>
          </p:cNvPr>
          <p:cNvGraphicFramePr>
            <a:graphicFrameLocks/>
          </p:cNvGraphicFramePr>
          <p:nvPr/>
        </p:nvGraphicFramePr>
        <p:xfrm>
          <a:off x="4572000" y="1219200"/>
          <a:ext cx="4419600" cy="530173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473769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1C0173F-9083-49E4-9B94-737BC9F8FF8E}"/>
              </a:ext>
            </a:extLst>
          </p:cNvPr>
          <p:cNvSpPr>
            <a:spLocks noGrp="1"/>
          </p:cNvSpPr>
          <p:nvPr>
            <p:ph type="sldNum" sz="quarter" idx="4"/>
          </p:nvPr>
        </p:nvSpPr>
        <p:spPr/>
        <p:txBody>
          <a:bodyPr/>
          <a:lstStyle/>
          <a:p>
            <a:fld id="{42782948-4DBE-204D-AB9E-B65E067054AE}" type="slidenum">
              <a:rPr lang="en-US" smtClean="0"/>
              <a:pPr/>
              <a:t>2</a:t>
            </a:fld>
            <a:endParaRPr lang="en-US" dirty="0"/>
          </a:p>
        </p:txBody>
      </p:sp>
      <p:sp>
        <p:nvSpPr>
          <p:cNvPr id="4" name="Title 3">
            <a:extLst>
              <a:ext uri="{FF2B5EF4-FFF2-40B4-BE49-F238E27FC236}">
                <a16:creationId xmlns:a16="http://schemas.microsoft.com/office/drawing/2014/main" id="{75A497A8-598C-49CD-8ADE-D3B466B2D4CE}"/>
              </a:ext>
            </a:extLst>
          </p:cNvPr>
          <p:cNvSpPr>
            <a:spLocks noGrp="1"/>
          </p:cNvSpPr>
          <p:nvPr>
            <p:ph type="title"/>
          </p:nvPr>
        </p:nvSpPr>
        <p:spPr>
          <a:xfrm>
            <a:off x="304800" y="838200"/>
            <a:ext cx="7974723" cy="800219"/>
          </a:xfrm>
        </p:spPr>
        <p:txBody>
          <a:bodyPr/>
          <a:lstStyle/>
          <a:p>
            <a:pPr algn="ctr"/>
            <a:r>
              <a:rPr lang="en-US" dirty="0"/>
              <a:t>FAMILY PLANNING</a:t>
            </a:r>
            <a:br>
              <a:rPr lang="en-US" dirty="0"/>
            </a:br>
            <a:endParaRPr lang="en-US" sz="1800" dirty="0"/>
          </a:p>
        </p:txBody>
      </p:sp>
      <p:pic>
        <p:nvPicPr>
          <p:cNvPr id="5" name="Picture 4">
            <a:extLst>
              <a:ext uri="{FF2B5EF4-FFF2-40B4-BE49-F238E27FC236}">
                <a16:creationId xmlns:a16="http://schemas.microsoft.com/office/drawing/2014/main" id="{E807F4AC-579F-4AA3-8032-FF033C458965}"/>
              </a:ext>
            </a:extLst>
          </p:cNvPr>
          <p:cNvPicPr>
            <a:picLocks noChangeAspect="1"/>
          </p:cNvPicPr>
          <p:nvPr/>
        </p:nvPicPr>
        <p:blipFill>
          <a:blip r:embed="rId3"/>
          <a:stretch>
            <a:fillRect/>
          </a:stretch>
        </p:blipFill>
        <p:spPr>
          <a:xfrm>
            <a:off x="2286000" y="1617447"/>
            <a:ext cx="5096499" cy="4538206"/>
          </a:xfrm>
          <a:prstGeom prst="rect">
            <a:avLst/>
          </a:prstGeom>
        </p:spPr>
      </p:pic>
      <p:sp>
        <p:nvSpPr>
          <p:cNvPr id="6" name="TextBox 5">
            <a:extLst>
              <a:ext uri="{FF2B5EF4-FFF2-40B4-BE49-F238E27FC236}">
                <a16:creationId xmlns:a16="http://schemas.microsoft.com/office/drawing/2014/main" id="{56BD7250-EA1A-48B4-8798-18A0B12941D3}"/>
              </a:ext>
            </a:extLst>
          </p:cNvPr>
          <p:cNvSpPr txBox="1"/>
          <p:nvPr/>
        </p:nvSpPr>
        <p:spPr>
          <a:xfrm>
            <a:off x="2438401" y="6182789"/>
            <a:ext cx="4724400" cy="369332"/>
          </a:xfrm>
          <a:prstGeom prst="rect">
            <a:avLst/>
          </a:prstGeom>
          <a:noFill/>
        </p:spPr>
        <p:txBody>
          <a:bodyPr wrap="square" rtlCol="0">
            <a:spAutoFit/>
          </a:bodyPr>
          <a:lstStyle/>
          <a:p>
            <a:r>
              <a:rPr lang="en-US" dirty="0"/>
              <a:t>Photo credit: John Healy for USAID</a:t>
            </a:r>
          </a:p>
        </p:txBody>
      </p:sp>
    </p:spTree>
    <p:extLst>
      <p:ext uri="{BB962C8B-B14F-4D97-AF65-F5344CB8AC3E}">
        <p14:creationId xmlns:p14="http://schemas.microsoft.com/office/powerpoint/2010/main" val="4072415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137E0E07-2EE4-4A6A-91FC-0E1BAE707843}"/>
              </a:ext>
            </a:extLst>
          </p:cNvPr>
          <p:cNvSpPr>
            <a:spLocks noGrp="1"/>
          </p:cNvSpPr>
          <p:nvPr>
            <p:ph type="dt" sz="half" idx="2"/>
          </p:nvPr>
        </p:nvSpPr>
        <p:spPr/>
        <p:txBody>
          <a:bodyPr/>
          <a:lstStyle/>
          <a:p>
            <a:fld id="{414FB1AD-D69E-B741-965A-0BAE826C2FA6}" type="datetime1">
              <a:rPr lang="en-US" smtClean="0"/>
              <a:pPr/>
              <a:t>3/9/2022</a:t>
            </a:fld>
            <a:endParaRPr lang="en-US"/>
          </a:p>
        </p:txBody>
      </p:sp>
      <p:sp>
        <p:nvSpPr>
          <p:cNvPr id="5" name="Slide Number Placeholder 4">
            <a:extLst>
              <a:ext uri="{FF2B5EF4-FFF2-40B4-BE49-F238E27FC236}">
                <a16:creationId xmlns:a16="http://schemas.microsoft.com/office/drawing/2014/main" id="{AC2BF54C-4616-4FDD-9CCC-246C426F17F3}"/>
              </a:ext>
            </a:extLst>
          </p:cNvPr>
          <p:cNvSpPr>
            <a:spLocks noGrp="1"/>
          </p:cNvSpPr>
          <p:nvPr>
            <p:ph type="sldNum" sz="quarter" idx="4"/>
          </p:nvPr>
        </p:nvSpPr>
        <p:spPr/>
        <p:txBody>
          <a:bodyPr/>
          <a:lstStyle/>
          <a:p>
            <a:fld id="{42782948-4DBE-204D-AB9E-B65E067054AE}" type="slidenum">
              <a:rPr lang="en-US" smtClean="0"/>
              <a:pPr/>
              <a:t>20</a:t>
            </a:fld>
            <a:endParaRPr lang="en-US"/>
          </a:p>
        </p:txBody>
      </p:sp>
      <p:sp>
        <p:nvSpPr>
          <p:cNvPr id="6" name="Title 5">
            <a:extLst>
              <a:ext uri="{FF2B5EF4-FFF2-40B4-BE49-F238E27FC236}">
                <a16:creationId xmlns:a16="http://schemas.microsoft.com/office/drawing/2014/main" id="{5E5F2F59-5986-461F-A209-8D33B0C7A4C2}"/>
              </a:ext>
            </a:extLst>
          </p:cNvPr>
          <p:cNvSpPr>
            <a:spLocks noGrp="1"/>
          </p:cNvSpPr>
          <p:nvPr>
            <p:ph type="title"/>
          </p:nvPr>
        </p:nvSpPr>
        <p:spPr>
          <a:xfrm>
            <a:off x="141514" y="119743"/>
            <a:ext cx="8839200" cy="830997"/>
          </a:xfrm>
        </p:spPr>
        <p:txBody>
          <a:bodyPr/>
          <a:lstStyle/>
          <a:p>
            <a:pPr algn="ctr"/>
            <a:r>
              <a:rPr lang="en-US" sz="2400" b="1" dirty="0"/>
              <a:t>Coverage of modern FP initiation for reproductive age women visited by CHA: Jan – Dec 2018 to 2021</a:t>
            </a:r>
          </a:p>
        </p:txBody>
      </p:sp>
      <p:graphicFrame>
        <p:nvGraphicFramePr>
          <p:cNvPr id="8" name="Chart 7">
            <a:extLst>
              <a:ext uri="{FF2B5EF4-FFF2-40B4-BE49-F238E27FC236}">
                <a16:creationId xmlns:a16="http://schemas.microsoft.com/office/drawing/2014/main" id="{40E1E22F-BA6A-4BE3-86B1-BCDC7FF058AD}"/>
              </a:ext>
            </a:extLst>
          </p:cNvPr>
          <p:cNvGraphicFramePr>
            <a:graphicFrameLocks/>
          </p:cNvGraphicFramePr>
          <p:nvPr>
            <p:extLst>
              <p:ext uri="{D42A27DB-BD31-4B8C-83A1-F6EECF244321}">
                <p14:modId xmlns:p14="http://schemas.microsoft.com/office/powerpoint/2010/main" val="2559418701"/>
              </p:ext>
            </p:extLst>
          </p:nvPr>
        </p:nvGraphicFramePr>
        <p:xfrm>
          <a:off x="457200" y="1143000"/>
          <a:ext cx="8458200" cy="5029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751331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9EBCE4E-17AA-4D2B-A5AB-B1502F532CAE}"/>
              </a:ext>
            </a:extLst>
          </p:cNvPr>
          <p:cNvSpPr>
            <a:spLocks noGrp="1"/>
          </p:cNvSpPr>
          <p:nvPr>
            <p:ph type="sldNum" sz="quarter" idx="12"/>
          </p:nvPr>
        </p:nvSpPr>
        <p:spPr/>
        <p:txBody>
          <a:bodyPr/>
          <a:lstStyle/>
          <a:p>
            <a:fld id="{42782948-4DBE-204D-AB9E-B65E067054AE}" type="slidenum">
              <a:rPr lang="en-US" smtClean="0"/>
              <a:pPr/>
              <a:t>21</a:t>
            </a:fld>
            <a:endParaRPr lang="en-US" dirty="0"/>
          </a:p>
        </p:txBody>
      </p:sp>
      <p:sp>
        <p:nvSpPr>
          <p:cNvPr id="5" name="Title 4">
            <a:extLst>
              <a:ext uri="{FF2B5EF4-FFF2-40B4-BE49-F238E27FC236}">
                <a16:creationId xmlns:a16="http://schemas.microsoft.com/office/drawing/2014/main" id="{50F301D3-EC7E-41C5-97D1-34E945CCFDC0}"/>
              </a:ext>
            </a:extLst>
          </p:cNvPr>
          <p:cNvSpPr>
            <a:spLocks noGrp="1"/>
          </p:cNvSpPr>
          <p:nvPr>
            <p:ph type="title"/>
          </p:nvPr>
        </p:nvSpPr>
        <p:spPr>
          <a:xfrm>
            <a:off x="19050" y="238847"/>
            <a:ext cx="9105900" cy="830997"/>
          </a:xfrm>
        </p:spPr>
        <p:txBody>
          <a:bodyPr/>
          <a:lstStyle/>
          <a:p>
            <a:pPr algn="ctr"/>
            <a:r>
              <a:rPr lang="en-US" sz="2400" b="1" dirty="0"/>
              <a:t>Quarterly percentage of clients discontinued long-acting reversible contraceptives from 2018 - 2021</a:t>
            </a:r>
            <a:endParaRPr lang="en-US" sz="2400" dirty="0"/>
          </a:p>
        </p:txBody>
      </p:sp>
      <p:graphicFrame>
        <p:nvGraphicFramePr>
          <p:cNvPr id="6" name="Chart 5">
            <a:extLst>
              <a:ext uri="{FF2B5EF4-FFF2-40B4-BE49-F238E27FC236}">
                <a16:creationId xmlns:a16="http://schemas.microsoft.com/office/drawing/2014/main" id="{A3743710-E794-4FE9-AC4F-CD17D4EFD9A9}"/>
              </a:ext>
            </a:extLst>
          </p:cNvPr>
          <p:cNvGraphicFramePr>
            <a:graphicFrameLocks/>
          </p:cNvGraphicFramePr>
          <p:nvPr>
            <p:extLst>
              <p:ext uri="{D42A27DB-BD31-4B8C-83A1-F6EECF244321}">
                <p14:modId xmlns:p14="http://schemas.microsoft.com/office/powerpoint/2010/main" val="1732115956"/>
              </p:ext>
            </p:extLst>
          </p:nvPr>
        </p:nvGraphicFramePr>
        <p:xfrm>
          <a:off x="152400" y="1371600"/>
          <a:ext cx="8839200" cy="458051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648175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97F0281-41EE-4A87-B3E1-63DCA8456C30}"/>
              </a:ext>
            </a:extLst>
          </p:cNvPr>
          <p:cNvSpPr>
            <a:spLocks noGrp="1"/>
          </p:cNvSpPr>
          <p:nvPr>
            <p:ph type="dt" sz="half" idx="2"/>
          </p:nvPr>
        </p:nvSpPr>
        <p:spPr/>
        <p:txBody>
          <a:bodyPr/>
          <a:lstStyle/>
          <a:p>
            <a:fld id="{414FB1AD-D69E-B741-965A-0BAE826C2FA6}" type="datetime1">
              <a:rPr lang="en-US" smtClean="0"/>
              <a:pPr/>
              <a:t>3/9/2022</a:t>
            </a:fld>
            <a:endParaRPr lang="en-US"/>
          </a:p>
        </p:txBody>
      </p:sp>
      <p:sp>
        <p:nvSpPr>
          <p:cNvPr id="5" name="Slide Number Placeholder 4">
            <a:extLst>
              <a:ext uri="{FF2B5EF4-FFF2-40B4-BE49-F238E27FC236}">
                <a16:creationId xmlns:a16="http://schemas.microsoft.com/office/drawing/2014/main" id="{12B4ACCA-3728-4F2C-9952-9192923F4B0F}"/>
              </a:ext>
            </a:extLst>
          </p:cNvPr>
          <p:cNvSpPr>
            <a:spLocks noGrp="1"/>
          </p:cNvSpPr>
          <p:nvPr>
            <p:ph type="sldNum" sz="quarter" idx="4"/>
          </p:nvPr>
        </p:nvSpPr>
        <p:spPr/>
        <p:txBody>
          <a:bodyPr/>
          <a:lstStyle/>
          <a:p>
            <a:fld id="{42782948-4DBE-204D-AB9E-B65E067054AE}" type="slidenum">
              <a:rPr lang="en-US" smtClean="0"/>
              <a:pPr/>
              <a:t>22</a:t>
            </a:fld>
            <a:endParaRPr lang="en-US"/>
          </a:p>
        </p:txBody>
      </p:sp>
      <p:sp>
        <p:nvSpPr>
          <p:cNvPr id="6" name="Title 5">
            <a:extLst>
              <a:ext uri="{FF2B5EF4-FFF2-40B4-BE49-F238E27FC236}">
                <a16:creationId xmlns:a16="http://schemas.microsoft.com/office/drawing/2014/main" id="{5645592D-E2E1-4F54-AB6F-5E7839089262}"/>
              </a:ext>
            </a:extLst>
          </p:cNvPr>
          <p:cNvSpPr>
            <a:spLocks noGrp="1"/>
          </p:cNvSpPr>
          <p:nvPr>
            <p:ph type="title"/>
          </p:nvPr>
        </p:nvSpPr>
        <p:spPr>
          <a:xfrm>
            <a:off x="150043" y="381000"/>
            <a:ext cx="8686800" cy="830997"/>
          </a:xfrm>
        </p:spPr>
        <p:txBody>
          <a:bodyPr/>
          <a:lstStyle/>
          <a:p>
            <a:pPr algn="ctr"/>
            <a:r>
              <a:rPr lang="en-US" sz="2400" b="1" dirty="0"/>
              <a:t>Number of  FP implants and IUCD’s removed by Quarter from 2018-2021</a:t>
            </a:r>
          </a:p>
        </p:txBody>
      </p:sp>
      <p:graphicFrame>
        <p:nvGraphicFramePr>
          <p:cNvPr id="8" name="Chart 7">
            <a:extLst>
              <a:ext uri="{FF2B5EF4-FFF2-40B4-BE49-F238E27FC236}">
                <a16:creationId xmlns:a16="http://schemas.microsoft.com/office/drawing/2014/main" id="{73B5100B-E757-482B-AE51-8E53BB147D29}"/>
              </a:ext>
            </a:extLst>
          </p:cNvPr>
          <p:cNvGraphicFramePr>
            <a:graphicFrameLocks/>
          </p:cNvGraphicFramePr>
          <p:nvPr>
            <p:extLst>
              <p:ext uri="{D42A27DB-BD31-4B8C-83A1-F6EECF244321}">
                <p14:modId xmlns:p14="http://schemas.microsoft.com/office/powerpoint/2010/main" val="3949679070"/>
              </p:ext>
            </p:extLst>
          </p:nvPr>
        </p:nvGraphicFramePr>
        <p:xfrm>
          <a:off x="150961" y="514276"/>
          <a:ext cx="8841557" cy="52424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089055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88191AD-2C38-424B-A925-B4A8A5347579}"/>
              </a:ext>
            </a:extLst>
          </p:cNvPr>
          <p:cNvSpPr>
            <a:spLocks noGrp="1"/>
          </p:cNvSpPr>
          <p:nvPr>
            <p:ph type="sldNum" sz="quarter" idx="4"/>
          </p:nvPr>
        </p:nvSpPr>
        <p:spPr/>
        <p:txBody>
          <a:bodyPr/>
          <a:lstStyle/>
          <a:p>
            <a:fld id="{42782948-4DBE-204D-AB9E-B65E067054AE}" type="slidenum">
              <a:rPr lang="en-US" smtClean="0"/>
              <a:pPr/>
              <a:t>23</a:t>
            </a:fld>
            <a:endParaRPr lang="en-US" dirty="0"/>
          </a:p>
        </p:txBody>
      </p:sp>
      <p:sp>
        <p:nvSpPr>
          <p:cNvPr id="4" name="Title 3">
            <a:extLst>
              <a:ext uri="{FF2B5EF4-FFF2-40B4-BE49-F238E27FC236}">
                <a16:creationId xmlns:a16="http://schemas.microsoft.com/office/drawing/2014/main" id="{6D012FF8-DA6F-46C4-8251-4B5CA8A6A7E7}"/>
              </a:ext>
            </a:extLst>
          </p:cNvPr>
          <p:cNvSpPr>
            <a:spLocks noGrp="1"/>
          </p:cNvSpPr>
          <p:nvPr>
            <p:ph type="title"/>
          </p:nvPr>
        </p:nvSpPr>
        <p:spPr>
          <a:xfrm>
            <a:off x="685800" y="1565970"/>
            <a:ext cx="7772400" cy="3539430"/>
          </a:xfrm>
        </p:spPr>
        <p:txBody>
          <a:bodyPr/>
          <a:lstStyle/>
          <a:p>
            <a:r>
              <a:rPr lang="en-US" i="1" dirty="0"/>
              <a:t>Areas to Follow Up</a:t>
            </a:r>
            <a:br>
              <a:rPr lang="en-US" i="1" dirty="0"/>
            </a:br>
            <a:br>
              <a:rPr lang="en-US" i="1" dirty="0"/>
            </a:br>
            <a:r>
              <a:rPr lang="en-US" i="1" dirty="0"/>
              <a:t>1. </a:t>
            </a:r>
            <a:r>
              <a:rPr lang="en-US" i="1" dirty="0">
                <a:solidFill>
                  <a:schemeClr val="tx1"/>
                </a:solidFill>
              </a:rPr>
              <a:t>December dip - </a:t>
            </a:r>
            <a:r>
              <a:rPr lang="en-US" dirty="0">
                <a:solidFill>
                  <a:schemeClr val="tx1"/>
                </a:solidFill>
              </a:rPr>
              <a:t>Chisamba (1), </a:t>
            </a:r>
            <a:r>
              <a:rPr lang="en-US" dirty="0" err="1">
                <a:solidFill>
                  <a:schemeClr val="tx1"/>
                </a:solidFill>
              </a:rPr>
              <a:t>Luano</a:t>
            </a:r>
            <a:r>
              <a:rPr lang="en-US" dirty="0">
                <a:solidFill>
                  <a:schemeClr val="tx1"/>
                </a:solidFill>
              </a:rPr>
              <a:t> (1), </a:t>
            </a:r>
            <a:r>
              <a:rPr lang="en-US" dirty="0" err="1">
                <a:solidFill>
                  <a:schemeClr val="tx1"/>
                </a:solidFill>
              </a:rPr>
              <a:t>Mkushi</a:t>
            </a:r>
            <a:r>
              <a:rPr lang="en-US" dirty="0">
                <a:solidFill>
                  <a:schemeClr val="tx1"/>
                </a:solidFill>
              </a:rPr>
              <a:t> (1), </a:t>
            </a:r>
            <a:r>
              <a:rPr lang="en-US" dirty="0" err="1">
                <a:solidFill>
                  <a:schemeClr val="tx1"/>
                </a:solidFill>
              </a:rPr>
              <a:t>Serenje</a:t>
            </a:r>
            <a:r>
              <a:rPr lang="en-US" dirty="0">
                <a:solidFill>
                  <a:schemeClr val="tx1"/>
                </a:solidFill>
              </a:rPr>
              <a:t> (1), Lusaka (1) and Mpika (2) </a:t>
            </a:r>
            <a:r>
              <a:rPr lang="en-US" i="1" dirty="0">
                <a:solidFill>
                  <a:schemeClr val="tx1"/>
                </a:solidFill>
              </a:rPr>
              <a:t>implant removal data verification</a:t>
            </a:r>
            <a:br>
              <a:rPr lang="en-US" i="1" dirty="0">
                <a:solidFill>
                  <a:schemeClr val="tx1"/>
                </a:solidFill>
              </a:rPr>
            </a:br>
            <a:r>
              <a:rPr lang="en-US" i="1" dirty="0">
                <a:solidFill>
                  <a:schemeClr val="tx1"/>
                </a:solidFill>
              </a:rPr>
              <a:t>Definition of the CHA and if it includes CBDs</a:t>
            </a:r>
            <a:br>
              <a:rPr lang="en-US" i="1" dirty="0">
                <a:solidFill>
                  <a:schemeClr val="tx1"/>
                </a:solidFill>
              </a:rPr>
            </a:br>
            <a:r>
              <a:rPr lang="en-US" i="1" dirty="0">
                <a:solidFill>
                  <a:schemeClr val="tx1"/>
                </a:solidFill>
              </a:rPr>
              <a:t>Stock outs – other partner working on this</a:t>
            </a:r>
            <a:br>
              <a:rPr lang="en-US" i="1" dirty="0"/>
            </a:br>
            <a:endParaRPr lang="en-US" i="1" dirty="0"/>
          </a:p>
        </p:txBody>
      </p:sp>
    </p:spTree>
    <p:extLst>
      <p:ext uri="{BB962C8B-B14F-4D97-AF65-F5344CB8AC3E}">
        <p14:creationId xmlns:p14="http://schemas.microsoft.com/office/powerpoint/2010/main" val="3721988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35A794-3AE6-4C42-A6B7-4B9B113FA12F}"/>
              </a:ext>
            </a:extLst>
          </p:cNvPr>
          <p:cNvSpPr>
            <a:spLocks noGrp="1"/>
          </p:cNvSpPr>
          <p:nvPr>
            <p:ph type="sldNum" sz="quarter" idx="12"/>
          </p:nvPr>
        </p:nvSpPr>
        <p:spPr/>
        <p:txBody>
          <a:bodyPr/>
          <a:lstStyle/>
          <a:p>
            <a:fld id="{42782948-4DBE-204D-AB9E-B65E067054AE}" type="slidenum">
              <a:rPr lang="en-US" smtClean="0"/>
              <a:pPr/>
              <a:t>3</a:t>
            </a:fld>
            <a:endParaRPr lang="en-US" dirty="0"/>
          </a:p>
        </p:txBody>
      </p:sp>
      <p:sp>
        <p:nvSpPr>
          <p:cNvPr id="5" name="Title 4">
            <a:extLst>
              <a:ext uri="{FF2B5EF4-FFF2-40B4-BE49-F238E27FC236}">
                <a16:creationId xmlns:a16="http://schemas.microsoft.com/office/drawing/2014/main" id="{A7F1D873-4D6C-4226-B713-5D3F34CDBF51}"/>
              </a:ext>
            </a:extLst>
          </p:cNvPr>
          <p:cNvSpPr>
            <a:spLocks noGrp="1"/>
          </p:cNvSpPr>
          <p:nvPr>
            <p:ph type="title"/>
          </p:nvPr>
        </p:nvSpPr>
        <p:spPr>
          <a:xfrm>
            <a:off x="152400" y="231867"/>
            <a:ext cx="8839200" cy="954107"/>
          </a:xfrm>
        </p:spPr>
        <p:txBody>
          <a:bodyPr/>
          <a:lstStyle/>
          <a:p>
            <a:pPr algn="ctr"/>
            <a:r>
              <a:rPr lang="en-US" b="1" dirty="0"/>
              <a:t>Overview of Data Trends</a:t>
            </a:r>
            <a:br>
              <a:rPr lang="en-US" b="1" dirty="0"/>
            </a:br>
            <a:r>
              <a:rPr lang="en-US" b="1" dirty="0"/>
              <a:t>2018 - 2021</a:t>
            </a:r>
            <a:endParaRPr lang="en-US" dirty="0"/>
          </a:p>
        </p:txBody>
      </p:sp>
      <p:sp>
        <p:nvSpPr>
          <p:cNvPr id="2" name="TextBox 1">
            <a:extLst>
              <a:ext uri="{FF2B5EF4-FFF2-40B4-BE49-F238E27FC236}">
                <a16:creationId xmlns:a16="http://schemas.microsoft.com/office/drawing/2014/main" id="{5D3D831E-BE4B-4655-B124-5C4DF40F36E8}"/>
              </a:ext>
            </a:extLst>
          </p:cNvPr>
          <p:cNvSpPr txBox="1"/>
          <p:nvPr/>
        </p:nvSpPr>
        <p:spPr>
          <a:xfrm>
            <a:off x="457201" y="1524000"/>
            <a:ext cx="8001000" cy="4401205"/>
          </a:xfrm>
          <a:prstGeom prst="rect">
            <a:avLst/>
          </a:prstGeom>
          <a:noFill/>
        </p:spPr>
        <p:txBody>
          <a:bodyPr wrap="square" rtlCol="0">
            <a:spAutoFit/>
          </a:bodyPr>
          <a:lstStyle/>
          <a:p>
            <a:pPr marL="457200" indent="-457200">
              <a:buFont typeface="Arial" panose="020B0604020202020204" pitchFamily="34" charset="0"/>
              <a:buChar char="•"/>
            </a:pPr>
            <a:r>
              <a:rPr lang="en-US" sz="2800" dirty="0"/>
              <a:t>Data now covers all of 2021 – will look at cumulative trends since 2018</a:t>
            </a:r>
          </a:p>
          <a:p>
            <a:endParaRPr lang="en-US" sz="2800" dirty="0"/>
          </a:p>
          <a:p>
            <a:pPr marL="457200" indent="-457200">
              <a:buFont typeface="Arial" panose="020B0604020202020204" pitchFamily="34" charset="0"/>
              <a:buChar char="•"/>
            </a:pPr>
            <a:r>
              <a:rPr lang="en-US" sz="2800" dirty="0"/>
              <a:t>Categorize data into trending positively, negatively, and remaining consistent</a:t>
            </a:r>
          </a:p>
          <a:p>
            <a:endParaRPr lang="en-US" sz="2800" dirty="0"/>
          </a:p>
          <a:p>
            <a:pPr marL="457200" indent="-457200">
              <a:buFont typeface="Arial" panose="020B0604020202020204" pitchFamily="34" charset="0"/>
              <a:buChar char="•"/>
            </a:pPr>
            <a:r>
              <a:rPr lang="en-US" sz="2800" dirty="0"/>
              <a:t>Trends are VERY slight – DO NOT PANIC!</a:t>
            </a:r>
          </a:p>
          <a:p>
            <a:endParaRPr lang="en-US" sz="2800" dirty="0"/>
          </a:p>
          <a:p>
            <a:endParaRPr lang="en-US" sz="2800" dirty="0"/>
          </a:p>
          <a:p>
            <a:pPr marL="457200" indent="-457200">
              <a:buFont typeface="Arial" panose="020B0604020202020204" pitchFamily="34" charset="0"/>
              <a:buChar char="•"/>
            </a:pPr>
            <a:endParaRPr lang="en-US" sz="2800" dirty="0"/>
          </a:p>
        </p:txBody>
      </p:sp>
    </p:spTree>
    <p:extLst>
      <p:ext uri="{BB962C8B-B14F-4D97-AF65-F5344CB8AC3E}">
        <p14:creationId xmlns:p14="http://schemas.microsoft.com/office/powerpoint/2010/main" val="2481869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A35A794-3AE6-4C42-A6B7-4B9B113FA12F}"/>
              </a:ext>
            </a:extLst>
          </p:cNvPr>
          <p:cNvSpPr>
            <a:spLocks noGrp="1"/>
          </p:cNvSpPr>
          <p:nvPr>
            <p:ph type="sldNum" sz="quarter" idx="12"/>
          </p:nvPr>
        </p:nvSpPr>
        <p:spPr/>
        <p:txBody>
          <a:bodyPr/>
          <a:lstStyle/>
          <a:p>
            <a:fld id="{42782948-4DBE-204D-AB9E-B65E067054AE}" type="slidenum">
              <a:rPr lang="en-US" smtClean="0"/>
              <a:pPr/>
              <a:t>4</a:t>
            </a:fld>
            <a:endParaRPr lang="en-US" dirty="0"/>
          </a:p>
        </p:txBody>
      </p:sp>
      <p:sp>
        <p:nvSpPr>
          <p:cNvPr id="5" name="Title 4">
            <a:extLst>
              <a:ext uri="{FF2B5EF4-FFF2-40B4-BE49-F238E27FC236}">
                <a16:creationId xmlns:a16="http://schemas.microsoft.com/office/drawing/2014/main" id="{A7F1D873-4D6C-4226-B713-5D3F34CDBF51}"/>
              </a:ext>
            </a:extLst>
          </p:cNvPr>
          <p:cNvSpPr>
            <a:spLocks noGrp="1"/>
          </p:cNvSpPr>
          <p:nvPr>
            <p:ph type="title"/>
          </p:nvPr>
        </p:nvSpPr>
        <p:spPr>
          <a:xfrm>
            <a:off x="152400" y="662754"/>
            <a:ext cx="8839200" cy="523220"/>
          </a:xfrm>
        </p:spPr>
        <p:txBody>
          <a:bodyPr/>
          <a:lstStyle/>
          <a:p>
            <a:pPr algn="ctr"/>
            <a:r>
              <a:rPr lang="en-US" b="1" dirty="0"/>
              <a:t>Reviewing Data</a:t>
            </a:r>
            <a:endParaRPr lang="en-US" dirty="0"/>
          </a:p>
        </p:txBody>
      </p:sp>
      <p:sp>
        <p:nvSpPr>
          <p:cNvPr id="2" name="TextBox 1">
            <a:extLst>
              <a:ext uri="{FF2B5EF4-FFF2-40B4-BE49-F238E27FC236}">
                <a16:creationId xmlns:a16="http://schemas.microsoft.com/office/drawing/2014/main" id="{5D3D831E-BE4B-4655-B124-5C4DF40F36E8}"/>
              </a:ext>
            </a:extLst>
          </p:cNvPr>
          <p:cNvSpPr txBox="1"/>
          <p:nvPr/>
        </p:nvSpPr>
        <p:spPr>
          <a:xfrm>
            <a:off x="457201" y="1524000"/>
            <a:ext cx="8001000" cy="3970318"/>
          </a:xfrm>
          <a:prstGeom prst="rect">
            <a:avLst/>
          </a:prstGeom>
          <a:noFill/>
        </p:spPr>
        <p:txBody>
          <a:bodyPr wrap="square" rtlCol="0">
            <a:spAutoFit/>
          </a:bodyPr>
          <a:lstStyle/>
          <a:p>
            <a:pPr marL="457200" indent="-457200">
              <a:buFont typeface="Arial" panose="020B0604020202020204" pitchFamily="34" charset="0"/>
              <a:buChar char="•"/>
            </a:pPr>
            <a:r>
              <a:rPr lang="en-US" sz="2800" dirty="0"/>
              <a:t>Changes in trends – always look for any outliers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Understand data strengths and weaknesses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Things to keep in mind for additional data analysis</a:t>
            </a:r>
          </a:p>
          <a:p>
            <a:endParaRPr lang="en-US" sz="2800" dirty="0"/>
          </a:p>
          <a:p>
            <a:pPr marL="457200" indent="-457200">
              <a:buFont typeface="Arial" panose="020B0604020202020204" pitchFamily="34" charset="0"/>
              <a:buChar char="•"/>
            </a:pPr>
            <a:r>
              <a:rPr lang="en-US" sz="2800" dirty="0"/>
              <a:t>Look at areas for primary research to look into some trends</a:t>
            </a:r>
          </a:p>
          <a:p>
            <a:endParaRPr lang="en-US" sz="2800" dirty="0"/>
          </a:p>
        </p:txBody>
      </p:sp>
    </p:spTree>
    <p:extLst>
      <p:ext uri="{BB962C8B-B14F-4D97-AF65-F5344CB8AC3E}">
        <p14:creationId xmlns:p14="http://schemas.microsoft.com/office/powerpoint/2010/main" val="23084494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EBF5D5-57AE-6842-A381-640BEF8D61B4}"/>
              </a:ext>
            </a:extLst>
          </p:cNvPr>
          <p:cNvSpPr>
            <a:spLocks noGrp="1"/>
          </p:cNvSpPr>
          <p:nvPr>
            <p:ph type="dt" sz="half" idx="2"/>
          </p:nvPr>
        </p:nvSpPr>
        <p:spPr/>
        <p:txBody>
          <a:bodyPr/>
          <a:lstStyle/>
          <a:p>
            <a:fld id="{414FB1AD-D69E-B741-965A-0BAE826C2FA6}" type="datetime1">
              <a:rPr lang="en-US" smtClean="0"/>
              <a:pPr/>
              <a:t>3/9/2022</a:t>
            </a:fld>
            <a:endParaRPr lang="en-US"/>
          </a:p>
        </p:txBody>
      </p:sp>
      <p:sp>
        <p:nvSpPr>
          <p:cNvPr id="3" name="Footer Placeholder 2">
            <a:extLst>
              <a:ext uri="{FF2B5EF4-FFF2-40B4-BE49-F238E27FC236}">
                <a16:creationId xmlns:a16="http://schemas.microsoft.com/office/drawing/2014/main" id="{62F56EF1-93AA-0C40-B701-B5A5B713E683}"/>
              </a:ext>
            </a:extLst>
          </p:cNvPr>
          <p:cNvSpPr>
            <a:spLocks noGrp="1"/>
          </p:cNvSpPr>
          <p:nvPr>
            <p:ph type="ftr" sz="quarter" idx="3"/>
          </p:nvPr>
        </p:nvSpPr>
        <p:spPr/>
        <p:txBody>
          <a:bodyPr/>
          <a:lstStyle/>
          <a:p>
            <a:r>
              <a:rPr lang="en-US"/>
              <a:t>FOOTER GOES HERE</a:t>
            </a:r>
          </a:p>
        </p:txBody>
      </p:sp>
      <p:sp>
        <p:nvSpPr>
          <p:cNvPr id="4" name="Slide Number Placeholder 3">
            <a:extLst>
              <a:ext uri="{FF2B5EF4-FFF2-40B4-BE49-F238E27FC236}">
                <a16:creationId xmlns:a16="http://schemas.microsoft.com/office/drawing/2014/main" id="{ADB3D724-BCA9-B945-9C6C-16F4BEF833C2}"/>
              </a:ext>
            </a:extLst>
          </p:cNvPr>
          <p:cNvSpPr>
            <a:spLocks noGrp="1"/>
          </p:cNvSpPr>
          <p:nvPr>
            <p:ph type="sldNum" sz="quarter" idx="4"/>
          </p:nvPr>
        </p:nvSpPr>
        <p:spPr/>
        <p:txBody>
          <a:bodyPr/>
          <a:lstStyle/>
          <a:p>
            <a:fld id="{42782948-4DBE-204D-AB9E-B65E067054AE}" type="slidenum">
              <a:rPr lang="en-US" smtClean="0"/>
              <a:pPr/>
              <a:t>5</a:t>
            </a:fld>
            <a:endParaRPr lang="en-US"/>
          </a:p>
        </p:txBody>
      </p:sp>
      <p:sp>
        <p:nvSpPr>
          <p:cNvPr id="5" name="Title 4">
            <a:extLst>
              <a:ext uri="{FF2B5EF4-FFF2-40B4-BE49-F238E27FC236}">
                <a16:creationId xmlns:a16="http://schemas.microsoft.com/office/drawing/2014/main" id="{81BC5990-7727-8A41-8561-22EB7AD2BE3B}"/>
              </a:ext>
            </a:extLst>
          </p:cNvPr>
          <p:cNvSpPr>
            <a:spLocks noGrp="1"/>
          </p:cNvSpPr>
          <p:nvPr>
            <p:ph type="title"/>
          </p:nvPr>
        </p:nvSpPr>
        <p:spPr>
          <a:xfrm>
            <a:off x="686104" y="929047"/>
            <a:ext cx="7772400" cy="523220"/>
          </a:xfrm>
        </p:spPr>
        <p:txBody>
          <a:bodyPr/>
          <a:lstStyle/>
          <a:p>
            <a:pPr algn="ctr"/>
            <a:r>
              <a:rPr lang="en-US" dirty="0"/>
              <a:t>Family Planning Indicator Dashboard</a:t>
            </a:r>
          </a:p>
        </p:txBody>
      </p:sp>
      <p:graphicFrame>
        <p:nvGraphicFramePr>
          <p:cNvPr id="9" name="Table 9">
            <a:extLst>
              <a:ext uri="{FF2B5EF4-FFF2-40B4-BE49-F238E27FC236}">
                <a16:creationId xmlns:a16="http://schemas.microsoft.com/office/drawing/2014/main" id="{7B260D1E-29EE-B94A-9A5F-0DFFB136257B}"/>
              </a:ext>
            </a:extLst>
          </p:cNvPr>
          <p:cNvGraphicFramePr>
            <a:graphicFrameLocks noGrp="1"/>
          </p:cNvGraphicFramePr>
          <p:nvPr>
            <p:ph idx="1"/>
            <p:extLst>
              <p:ext uri="{D42A27DB-BD31-4B8C-83A1-F6EECF244321}">
                <p14:modId xmlns:p14="http://schemas.microsoft.com/office/powerpoint/2010/main" val="2927175973"/>
              </p:ext>
            </p:extLst>
          </p:nvPr>
        </p:nvGraphicFramePr>
        <p:xfrm>
          <a:off x="685800" y="2133602"/>
          <a:ext cx="7772400" cy="3158775"/>
        </p:xfrm>
        <a:graphic>
          <a:graphicData uri="http://schemas.openxmlformats.org/drawingml/2006/table">
            <a:tbl>
              <a:tblPr firstRow="1" bandRow="1">
                <a:tableStyleId>{5C22544A-7EE6-4342-B048-85BDC9FD1C3A}</a:tableStyleId>
              </a:tblPr>
              <a:tblGrid>
                <a:gridCol w="2590800">
                  <a:extLst>
                    <a:ext uri="{9D8B030D-6E8A-4147-A177-3AD203B41FA5}">
                      <a16:colId xmlns:a16="http://schemas.microsoft.com/office/drawing/2014/main" val="953645713"/>
                    </a:ext>
                  </a:extLst>
                </a:gridCol>
                <a:gridCol w="2590800">
                  <a:extLst>
                    <a:ext uri="{9D8B030D-6E8A-4147-A177-3AD203B41FA5}">
                      <a16:colId xmlns:a16="http://schemas.microsoft.com/office/drawing/2014/main" val="2264591021"/>
                    </a:ext>
                  </a:extLst>
                </a:gridCol>
                <a:gridCol w="2590800">
                  <a:extLst>
                    <a:ext uri="{9D8B030D-6E8A-4147-A177-3AD203B41FA5}">
                      <a16:colId xmlns:a16="http://schemas.microsoft.com/office/drawing/2014/main" val="3329882080"/>
                    </a:ext>
                  </a:extLst>
                </a:gridCol>
              </a:tblGrid>
              <a:tr h="415575">
                <a:tc>
                  <a:txBody>
                    <a:bodyPr/>
                    <a:lstStyle/>
                    <a:p>
                      <a:pPr algn="ctr"/>
                      <a:r>
                        <a:rPr lang="en-US" dirty="0"/>
                        <a:t>Negative Trend</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solidFill>
                            <a:schemeClr val="tx1">
                              <a:lumMod val="65000"/>
                              <a:lumOff val="35000"/>
                            </a:schemeClr>
                          </a:solidFill>
                        </a:rPr>
                        <a:t>No Change</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AB815"/>
                    </a:solidFill>
                  </a:tcPr>
                </a:tc>
                <a:tc>
                  <a:txBody>
                    <a:bodyPr/>
                    <a:lstStyle/>
                    <a:p>
                      <a:pPr algn="ctr"/>
                      <a:r>
                        <a:rPr lang="en-US" dirty="0"/>
                        <a:t>Positive Trend</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07F6F"/>
                    </a:solidFill>
                  </a:tcPr>
                </a:tc>
                <a:extLst>
                  <a:ext uri="{0D108BD9-81ED-4DB2-BD59-A6C34878D82A}">
                    <a16:rowId xmlns:a16="http://schemas.microsoft.com/office/drawing/2014/main" val="575515531"/>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Women of reproductive Age Visited by the CHA</a:t>
                      </a:r>
                    </a:p>
                  </a:txBody>
                  <a:tcPr anchor="ctr">
                    <a:lnL w="12700" cmpd="sng">
                      <a:noFill/>
                    </a:lnL>
                    <a:lnR w="12700" cmpd="sng">
                      <a:noFill/>
                    </a:lnR>
                    <a:lnT w="38100" cmpd="sng">
                      <a:noFill/>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3E6"/>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Proportion of new FP acceptors</a:t>
                      </a:r>
                    </a:p>
                  </a:txBody>
                  <a:tcPr anchor="ctr">
                    <a:lnL w="12700" cmpd="sng">
                      <a:noFill/>
                    </a:lnL>
                    <a:lnR w="12700" cmpd="sng">
                      <a:noFill/>
                    </a:lnR>
                    <a:lnT w="38100" cmpd="sng">
                      <a:noFill/>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DDD"/>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Clients accessing LARC</a:t>
                      </a:r>
                    </a:p>
                  </a:txBody>
                  <a:tcPr anchor="ctr">
                    <a:lnL w="12700" cmpd="sng">
                      <a:noFill/>
                    </a:lnL>
                    <a:lnR w="12700" cmpd="sng">
                      <a:noFill/>
                    </a:lnR>
                    <a:lnT w="38100" cmpd="sng">
                      <a:noFill/>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CFFCC"/>
                    </a:solidFill>
                  </a:tcPr>
                </a:tc>
                <a:extLst>
                  <a:ext uri="{0D108BD9-81ED-4DB2-BD59-A6C34878D82A}">
                    <a16:rowId xmlns:a16="http://schemas.microsoft.com/office/drawing/2014/main" val="3463403736"/>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Women in reproductive age group on a modern FP method</a:t>
                      </a: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3E6"/>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Modern FP Method Used – medroxyprogesterone injection DMPA-IM and Medroxyprogesterone injection DMPA-SC continue to be the most popular method, with DMPA IM being the more popular of the two</a:t>
                      </a: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DDD"/>
                    </a:solidFill>
                  </a:tcPr>
                </a:tc>
                <a:tc>
                  <a:txBody>
                    <a:bodyPr/>
                    <a:lstStyle/>
                    <a:p>
                      <a:pPr algn="ctr"/>
                      <a:r>
                        <a:rPr lang="en-US" sz="1200" dirty="0"/>
                        <a:t>Coverage of modern FP initiation for reproductive age women visited by CHA</a:t>
                      </a: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CCFFCC"/>
                    </a:solidFill>
                  </a:tcPr>
                </a:tc>
                <a:extLst>
                  <a:ext uri="{0D108BD9-81ED-4DB2-BD59-A6C34878D82A}">
                    <a16:rowId xmlns:a16="http://schemas.microsoft.com/office/drawing/2014/main" val="416480702"/>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Percentage of clients discontinuing LARC</a:t>
                      </a:r>
                    </a:p>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dk1"/>
                        </a:solidFill>
                        <a:effectLst/>
                        <a:latin typeface="+mn-lt"/>
                        <a:ea typeface="+mn-ea"/>
                        <a:cs typeface="+mn-cs"/>
                      </a:endParaRP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3E6"/>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effectLst/>
                          <a:latin typeface="+mn-lt"/>
                          <a:ea typeface="+mn-ea"/>
                          <a:cs typeface="+mn-cs"/>
                        </a:rPr>
                        <a:t>IUCD </a:t>
                      </a:r>
                      <a:r>
                        <a:rPr lang="en-US" sz="1200" kern="1200" dirty="0" err="1">
                          <a:solidFill>
                            <a:schemeClr val="dk1"/>
                          </a:solidFill>
                          <a:effectLst/>
                          <a:latin typeface="+mn-lt"/>
                          <a:ea typeface="+mn-ea"/>
                          <a:cs typeface="+mn-cs"/>
                        </a:rPr>
                        <a:t>CopperT</a:t>
                      </a:r>
                      <a:r>
                        <a:rPr lang="en-US" sz="1200" kern="1200" dirty="0">
                          <a:solidFill>
                            <a:schemeClr val="dk1"/>
                          </a:solidFill>
                          <a:effectLst/>
                          <a:latin typeface="+mn-lt"/>
                          <a:ea typeface="+mn-ea"/>
                          <a:cs typeface="+mn-cs"/>
                        </a:rPr>
                        <a:t> remains more popular than IUCD Hormonal</a:t>
                      </a: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3EDDD"/>
                    </a:solidFill>
                  </a:tcPr>
                </a:tc>
                <a:tc>
                  <a:txBody>
                    <a:bodyPr/>
                    <a:lstStyle/>
                    <a:p>
                      <a:pPr algn="ctr"/>
                      <a:endParaRPr lang="en-US" sz="1200" dirty="0"/>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28575"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6917757"/>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dk1"/>
                        </a:solidFill>
                        <a:effectLst/>
                        <a:latin typeface="+mn-lt"/>
                        <a:ea typeface="+mn-ea"/>
                        <a:cs typeface="+mn-cs"/>
                      </a:endParaRP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E7E7E5"/>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err="1">
                          <a:solidFill>
                            <a:schemeClr val="dk1"/>
                          </a:solidFill>
                          <a:effectLst/>
                          <a:latin typeface="+mn-lt"/>
                          <a:ea typeface="+mn-ea"/>
                          <a:cs typeface="+mn-cs"/>
                        </a:rPr>
                        <a:t>Jadelle</a:t>
                      </a:r>
                      <a:r>
                        <a:rPr lang="en-US" sz="1200" kern="1200" dirty="0">
                          <a:solidFill>
                            <a:schemeClr val="dk1"/>
                          </a:solidFill>
                          <a:effectLst/>
                          <a:latin typeface="+mn-lt"/>
                          <a:ea typeface="+mn-ea"/>
                          <a:cs typeface="+mn-cs"/>
                        </a:rPr>
                        <a:t> remains the more popular implant than </a:t>
                      </a:r>
                      <a:r>
                        <a:rPr lang="en-US" sz="1200" kern="1200" dirty="0" err="1">
                          <a:solidFill>
                            <a:schemeClr val="dk1"/>
                          </a:solidFill>
                          <a:effectLst/>
                          <a:latin typeface="+mn-lt"/>
                          <a:ea typeface="+mn-ea"/>
                          <a:cs typeface="+mn-cs"/>
                        </a:rPr>
                        <a:t>Implanon</a:t>
                      </a:r>
                      <a:endParaRPr lang="en-US" sz="1200" kern="1200" dirty="0">
                        <a:solidFill>
                          <a:schemeClr val="dk1"/>
                        </a:solidFill>
                        <a:effectLst/>
                        <a:latin typeface="+mn-lt"/>
                        <a:ea typeface="+mn-ea"/>
                        <a:cs typeface="+mn-cs"/>
                      </a:endParaRPr>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F3EDDD"/>
                    </a:solidFill>
                  </a:tcPr>
                </a:tc>
                <a:tc>
                  <a:txBody>
                    <a:bodyPr/>
                    <a:lstStyle/>
                    <a:p>
                      <a:pPr algn="ctr"/>
                      <a:endParaRPr lang="en-US" sz="1200" dirty="0"/>
                    </a:p>
                  </a:txBody>
                  <a:tcPr anchor="ctr">
                    <a:lnL w="12700" cmpd="sng">
                      <a:noFill/>
                    </a:lnL>
                    <a:lnR w="12700" cmpd="sng">
                      <a:noFill/>
                    </a:lnR>
                    <a:lnT w="28575" cap="flat" cmpd="sng" algn="ctr">
                      <a:solidFill>
                        <a:schemeClr val="bg1">
                          <a:lumMod val="65000"/>
                        </a:scheme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90406578"/>
                  </a:ext>
                </a:extLst>
              </a:tr>
            </a:tbl>
          </a:graphicData>
        </a:graphic>
      </p:graphicFrame>
      <p:pic>
        <p:nvPicPr>
          <p:cNvPr id="10" name="Picture 9">
            <a:extLst>
              <a:ext uri="{FF2B5EF4-FFF2-40B4-BE49-F238E27FC236}">
                <a16:creationId xmlns:a16="http://schemas.microsoft.com/office/drawing/2014/main" id="{93EDF604-C062-E845-AC8F-061D42F56E2C}"/>
              </a:ext>
            </a:extLst>
          </p:cNvPr>
          <p:cNvPicPr>
            <a:picLocks noChangeAspect="1"/>
          </p:cNvPicPr>
          <p:nvPr/>
        </p:nvPicPr>
        <p:blipFill>
          <a:blip r:embed="rId2"/>
          <a:stretch>
            <a:fillRect/>
          </a:stretch>
        </p:blipFill>
        <p:spPr>
          <a:xfrm>
            <a:off x="1667683" y="1573403"/>
            <a:ext cx="597545" cy="560198"/>
          </a:xfrm>
          <a:prstGeom prst="rect">
            <a:avLst/>
          </a:prstGeom>
        </p:spPr>
      </p:pic>
      <p:pic>
        <p:nvPicPr>
          <p:cNvPr id="11" name="Picture 10">
            <a:extLst>
              <a:ext uri="{FF2B5EF4-FFF2-40B4-BE49-F238E27FC236}">
                <a16:creationId xmlns:a16="http://schemas.microsoft.com/office/drawing/2014/main" id="{1E2590C3-8E4E-924D-AA7C-26967BD2B0B4}"/>
              </a:ext>
            </a:extLst>
          </p:cNvPr>
          <p:cNvPicPr>
            <a:picLocks noChangeAspect="1"/>
          </p:cNvPicPr>
          <p:nvPr/>
        </p:nvPicPr>
        <p:blipFill>
          <a:blip r:embed="rId3"/>
          <a:stretch>
            <a:fillRect/>
          </a:stretch>
        </p:blipFill>
        <p:spPr>
          <a:xfrm>
            <a:off x="6878774" y="1536057"/>
            <a:ext cx="597545" cy="597545"/>
          </a:xfrm>
          <a:prstGeom prst="rect">
            <a:avLst/>
          </a:prstGeom>
        </p:spPr>
      </p:pic>
      <p:pic>
        <p:nvPicPr>
          <p:cNvPr id="13" name="Picture 12">
            <a:extLst>
              <a:ext uri="{FF2B5EF4-FFF2-40B4-BE49-F238E27FC236}">
                <a16:creationId xmlns:a16="http://schemas.microsoft.com/office/drawing/2014/main" id="{03BEEF12-85E9-7642-A45E-E58372C6B351}"/>
              </a:ext>
            </a:extLst>
          </p:cNvPr>
          <p:cNvPicPr>
            <a:picLocks noChangeAspect="1"/>
          </p:cNvPicPr>
          <p:nvPr/>
        </p:nvPicPr>
        <p:blipFill>
          <a:blip r:embed="rId4"/>
          <a:stretch>
            <a:fillRect/>
          </a:stretch>
        </p:blipFill>
        <p:spPr>
          <a:xfrm>
            <a:off x="4184812" y="1734115"/>
            <a:ext cx="634892" cy="410812"/>
          </a:xfrm>
          <a:prstGeom prst="rect">
            <a:avLst/>
          </a:prstGeom>
        </p:spPr>
      </p:pic>
    </p:spTree>
    <p:extLst>
      <p:ext uri="{BB962C8B-B14F-4D97-AF65-F5344CB8AC3E}">
        <p14:creationId xmlns:p14="http://schemas.microsoft.com/office/powerpoint/2010/main" val="3477183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
          </p:nvPr>
        </p:nvSpPr>
        <p:spPr/>
        <p:txBody>
          <a:bodyPr/>
          <a:lstStyle/>
          <a:p>
            <a:fld id="{42782948-4DBE-204D-AB9E-B65E067054AE}" type="slidenum">
              <a:rPr lang="en-US" smtClean="0"/>
              <a:pPr/>
              <a:t>6</a:t>
            </a:fld>
            <a:endParaRPr lang="en-US" dirty="0"/>
          </a:p>
        </p:txBody>
      </p:sp>
      <p:sp>
        <p:nvSpPr>
          <p:cNvPr id="6" name="Title 5">
            <a:extLst>
              <a:ext uri="{FF2B5EF4-FFF2-40B4-BE49-F238E27FC236}">
                <a16:creationId xmlns:a16="http://schemas.microsoft.com/office/drawing/2014/main" id="{46C4B9DB-6EF1-4653-B295-D0CCAA317AB9}"/>
              </a:ext>
            </a:extLst>
          </p:cNvPr>
          <p:cNvSpPr>
            <a:spLocks noGrp="1"/>
          </p:cNvSpPr>
          <p:nvPr>
            <p:ph type="ctrTitle"/>
          </p:nvPr>
        </p:nvSpPr>
        <p:spPr>
          <a:xfrm>
            <a:off x="685800" y="2133600"/>
            <a:ext cx="7924800" cy="685800"/>
          </a:xfrm>
        </p:spPr>
        <p:txBody>
          <a:bodyPr>
            <a:normAutofit/>
          </a:bodyPr>
          <a:lstStyle/>
          <a:p>
            <a:r>
              <a:rPr lang="en-US" kern="1400" cap="all" spc="-50" dirty="0">
                <a:solidFill>
                  <a:schemeClr val="bg1"/>
                </a:solidFill>
                <a:ea typeface="MS Gothic" panose="020B0609070205080204" pitchFamily="49" charset="-128"/>
                <a:cs typeface="Times New Roman" panose="02020603050405020304" pitchFamily="18" charset="0"/>
              </a:rPr>
              <a:t>POSITIVE TRENDS</a:t>
            </a:r>
            <a:endParaRPr lang="en-ZA" dirty="0"/>
          </a:p>
        </p:txBody>
      </p:sp>
      <p:sp>
        <p:nvSpPr>
          <p:cNvPr id="5" name="Subtitle 4">
            <a:extLst>
              <a:ext uri="{FF2B5EF4-FFF2-40B4-BE49-F238E27FC236}">
                <a16:creationId xmlns:a16="http://schemas.microsoft.com/office/drawing/2014/main" id="{6B4E02AD-C47D-44DC-9006-C6C49381C36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6351696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ED90FD4-B1B2-406C-8824-2D1E0B0A3459}"/>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2782948-4DBE-204D-AB9E-B65E067054AE}" type="slidenum">
              <a:rPr kumimoji="0" lang="en-US" sz="600" b="0" i="0" u="none" strike="noStrike" kern="1200" cap="none" spc="0" normalizeH="0" baseline="0" noProof="0" smtClean="0">
                <a:ln>
                  <a:noFill/>
                </a:ln>
                <a:solidFill>
                  <a:srgbClr val="6C6463"/>
                </a:solidFill>
                <a:effectLst/>
                <a:uLnTx/>
                <a:uFillTx/>
                <a:latin typeface="Gill Sans MT"/>
                <a:ea typeface="+mn-ea"/>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600" b="0" i="0" u="none" strike="noStrike" kern="1200" cap="none" spc="0" normalizeH="0" baseline="0" noProof="0" dirty="0">
              <a:ln>
                <a:noFill/>
              </a:ln>
              <a:solidFill>
                <a:srgbClr val="6C6463"/>
              </a:solidFill>
              <a:effectLst/>
              <a:uLnTx/>
              <a:uFillTx/>
              <a:latin typeface="Gill Sans MT"/>
              <a:ea typeface="+mn-ea"/>
            </a:endParaRPr>
          </a:p>
        </p:txBody>
      </p:sp>
      <p:sp>
        <p:nvSpPr>
          <p:cNvPr id="5" name="Title 4">
            <a:extLst>
              <a:ext uri="{FF2B5EF4-FFF2-40B4-BE49-F238E27FC236}">
                <a16:creationId xmlns:a16="http://schemas.microsoft.com/office/drawing/2014/main" id="{B5C84E83-40A8-47C2-8598-F637C53F0F4F}"/>
              </a:ext>
            </a:extLst>
          </p:cNvPr>
          <p:cNvSpPr>
            <a:spLocks noGrp="1"/>
          </p:cNvSpPr>
          <p:nvPr>
            <p:ph type="title"/>
          </p:nvPr>
        </p:nvSpPr>
        <p:spPr>
          <a:xfrm>
            <a:off x="762000" y="301177"/>
            <a:ext cx="7772400" cy="830997"/>
          </a:xfrm>
        </p:spPr>
        <p:txBody>
          <a:bodyPr/>
          <a:lstStyle/>
          <a:p>
            <a:pPr algn="ctr"/>
            <a:r>
              <a:rPr lang="en-US" sz="2400" b="1" dirty="0"/>
              <a:t>Quarterly proportion of clients accessing long-acting reversible contraceptives: 2018-2021</a:t>
            </a:r>
          </a:p>
        </p:txBody>
      </p:sp>
      <p:graphicFrame>
        <p:nvGraphicFramePr>
          <p:cNvPr id="6" name="Chart 5">
            <a:extLst>
              <a:ext uri="{FF2B5EF4-FFF2-40B4-BE49-F238E27FC236}">
                <a16:creationId xmlns:a16="http://schemas.microsoft.com/office/drawing/2014/main" id="{8AE204E6-F855-4F2A-8711-D75CE9B16248}"/>
              </a:ext>
            </a:extLst>
          </p:cNvPr>
          <p:cNvGraphicFramePr>
            <a:graphicFrameLocks/>
          </p:cNvGraphicFramePr>
          <p:nvPr/>
        </p:nvGraphicFramePr>
        <p:xfrm>
          <a:off x="152400" y="1143000"/>
          <a:ext cx="8839200" cy="51054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78820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8555BF-1684-4591-955F-05687DB0F46E}"/>
              </a:ext>
            </a:extLst>
          </p:cNvPr>
          <p:cNvSpPr>
            <a:spLocks noGrp="1"/>
          </p:cNvSpPr>
          <p:nvPr>
            <p:ph type="dt" sz="half" idx="2"/>
          </p:nvPr>
        </p:nvSpPr>
        <p:spPr/>
        <p:txBody>
          <a:bodyPr/>
          <a:lstStyle/>
          <a:p>
            <a:fld id="{414FB1AD-D69E-B741-965A-0BAE826C2FA6}" type="datetime1">
              <a:rPr lang="en-US" smtClean="0"/>
              <a:pPr/>
              <a:t>3/9/2022</a:t>
            </a:fld>
            <a:endParaRPr lang="en-US"/>
          </a:p>
        </p:txBody>
      </p:sp>
      <p:sp>
        <p:nvSpPr>
          <p:cNvPr id="5" name="Slide Number Placeholder 4">
            <a:extLst>
              <a:ext uri="{FF2B5EF4-FFF2-40B4-BE49-F238E27FC236}">
                <a16:creationId xmlns:a16="http://schemas.microsoft.com/office/drawing/2014/main" id="{9A77F7F0-7D02-4042-9E11-F4C409808F9C}"/>
              </a:ext>
            </a:extLst>
          </p:cNvPr>
          <p:cNvSpPr>
            <a:spLocks noGrp="1"/>
          </p:cNvSpPr>
          <p:nvPr>
            <p:ph type="sldNum" sz="quarter" idx="4"/>
          </p:nvPr>
        </p:nvSpPr>
        <p:spPr/>
        <p:txBody>
          <a:bodyPr/>
          <a:lstStyle/>
          <a:p>
            <a:fld id="{42782948-4DBE-204D-AB9E-B65E067054AE}" type="slidenum">
              <a:rPr lang="en-US" smtClean="0"/>
              <a:pPr/>
              <a:t>8</a:t>
            </a:fld>
            <a:endParaRPr lang="en-US"/>
          </a:p>
        </p:txBody>
      </p:sp>
      <p:sp>
        <p:nvSpPr>
          <p:cNvPr id="6" name="Title 5">
            <a:extLst>
              <a:ext uri="{FF2B5EF4-FFF2-40B4-BE49-F238E27FC236}">
                <a16:creationId xmlns:a16="http://schemas.microsoft.com/office/drawing/2014/main" id="{B9E7479D-EF60-4F2C-8948-B0402A101F80}"/>
              </a:ext>
            </a:extLst>
          </p:cNvPr>
          <p:cNvSpPr>
            <a:spLocks noGrp="1"/>
          </p:cNvSpPr>
          <p:nvPr>
            <p:ph type="title"/>
          </p:nvPr>
        </p:nvSpPr>
        <p:spPr>
          <a:xfrm>
            <a:off x="99066" y="83402"/>
            <a:ext cx="8820346" cy="830997"/>
          </a:xfrm>
        </p:spPr>
        <p:txBody>
          <a:bodyPr/>
          <a:lstStyle/>
          <a:p>
            <a:pPr algn="ctr"/>
            <a:r>
              <a:rPr lang="en-US" sz="2400" b="1" dirty="0"/>
              <a:t>Proportion  of clients accessing long-acting reversible contraceptives: Jan – Dec 2020 &amp; 2021</a:t>
            </a:r>
          </a:p>
        </p:txBody>
      </p:sp>
      <p:pic>
        <p:nvPicPr>
          <p:cNvPr id="4" name="Picture 3">
            <a:extLst>
              <a:ext uri="{FF2B5EF4-FFF2-40B4-BE49-F238E27FC236}">
                <a16:creationId xmlns:a16="http://schemas.microsoft.com/office/drawing/2014/main" id="{5C500CB8-01DB-46BD-947D-489BBFB0C9CA}"/>
              </a:ext>
            </a:extLst>
          </p:cNvPr>
          <p:cNvPicPr>
            <a:picLocks noChangeAspect="1"/>
          </p:cNvPicPr>
          <p:nvPr/>
        </p:nvPicPr>
        <p:blipFill>
          <a:blip r:embed="rId3"/>
          <a:srcRect/>
          <a:stretch/>
        </p:blipFill>
        <p:spPr>
          <a:xfrm>
            <a:off x="0" y="857892"/>
            <a:ext cx="9144000" cy="5916705"/>
          </a:xfrm>
          <a:prstGeom prst="rect">
            <a:avLst/>
          </a:prstGeom>
        </p:spPr>
      </p:pic>
    </p:spTree>
    <p:extLst>
      <p:ext uri="{BB962C8B-B14F-4D97-AF65-F5344CB8AC3E}">
        <p14:creationId xmlns:p14="http://schemas.microsoft.com/office/powerpoint/2010/main" val="3828203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ED90FD4-B1B2-406C-8824-2D1E0B0A3459}"/>
              </a:ext>
            </a:extLst>
          </p:cNvPr>
          <p:cNvSpPr>
            <a:spLocks noGrp="1"/>
          </p:cNvSpPr>
          <p:nvPr>
            <p:ph type="sldNum" sz="quarter" idx="12"/>
          </p:nvPr>
        </p:nvSpPr>
        <p:spPr/>
        <p:txBody>
          <a:bodyPr/>
          <a:lstStyle/>
          <a:p>
            <a:fld id="{42782948-4DBE-204D-AB9E-B65E067054AE}" type="slidenum">
              <a:rPr lang="en-US" smtClean="0"/>
              <a:pPr/>
              <a:t>9</a:t>
            </a:fld>
            <a:endParaRPr lang="en-US" dirty="0"/>
          </a:p>
        </p:txBody>
      </p:sp>
      <p:sp>
        <p:nvSpPr>
          <p:cNvPr id="5" name="Title 4">
            <a:extLst>
              <a:ext uri="{FF2B5EF4-FFF2-40B4-BE49-F238E27FC236}">
                <a16:creationId xmlns:a16="http://schemas.microsoft.com/office/drawing/2014/main" id="{B5C84E83-40A8-47C2-8598-F637C53F0F4F}"/>
              </a:ext>
            </a:extLst>
          </p:cNvPr>
          <p:cNvSpPr>
            <a:spLocks noGrp="1"/>
          </p:cNvSpPr>
          <p:nvPr>
            <p:ph type="title"/>
          </p:nvPr>
        </p:nvSpPr>
        <p:spPr>
          <a:xfrm>
            <a:off x="685799" y="327921"/>
            <a:ext cx="7772400" cy="830997"/>
          </a:xfrm>
        </p:spPr>
        <p:txBody>
          <a:bodyPr/>
          <a:lstStyle/>
          <a:p>
            <a:pPr algn="ctr"/>
            <a:r>
              <a:rPr lang="en-US" sz="2400" b="1" dirty="0"/>
              <a:t>Monthly proportion  of clients accessing long-acting reversible contraceptives: Jan – Dec 2020 &amp; 2021</a:t>
            </a:r>
          </a:p>
        </p:txBody>
      </p:sp>
      <p:graphicFrame>
        <p:nvGraphicFramePr>
          <p:cNvPr id="7" name="Chart 6">
            <a:extLst>
              <a:ext uri="{FF2B5EF4-FFF2-40B4-BE49-F238E27FC236}">
                <a16:creationId xmlns:a16="http://schemas.microsoft.com/office/drawing/2014/main" id="{14BC73EC-3500-4A78-ADCF-2B5E6B9A6A54}"/>
              </a:ext>
            </a:extLst>
          </p:cNvPr>
          <p:cNvGraphicFramePr>
            <a:graphicFrameLocks/>
          </p:cNvGraphicFramePr>
          <p:nvPr>
            <p:extLst>
              <p:ext uri="{D42A27DB-BD31-4B8C-83A1-F6EECF244321}">
                <p14:modId xmlns:p14="http://schemas.microsoft.com/office/powerpoint/2010/main" val="2628282700"/>
              </p:ext>
            </p:extLst>
          </p:nvPr>
        </p:nvGraphicFramePr>
        <p:xfrm>
          <a:off x="122238" y="990600"/>
          <a:ext cx="8869362" cy="51816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29812721"/>
      </p:ext>
    </p:extLst>
  </p:cSld>
  <p:clrMapOvr>
    <a:masterClrMapping/>
  </p:clrMapOvr>
</p:sld>
</file>

<file path=ppt/theme/theme1.xml><?xml version="1.0" encoding="utf-8"?>
<a:theme xmlns:a="http://schemas.openxmlformats.org/drawingml/2006/main" name="4.3-Template_12.7.2016">
  <a:themeElements>
    <a:clrScheme name="Custom 2">
      <a:dk1>
        <a:sysClr val="windowText" lastClr="000000"/>
      </a:dk1>
      <a:lt1>
        <a:srgbClr val="FFFFFF"/>
      </a:lt1>
      <a:dk2>
        <a:srgbClr val="002F6C"/>
      </a:dk2>
      <a:lt2>
        <a:srgbClr val="BA0C2F"/>
      </a:lt2>
      <a:accent1>
        <a:srgbClr val="002F6C"/>
      </a:accent1>
      <a:accent2>
        <a:srgbClr val="BA0C2F"/>
      </a:accent2>
      <a:accent3>
        <a:srgbClr val="6C6463"/>
      </a:accent3>
      <a:accent4>
        <a:srgbClr val="000000"/>
      </a:accent4>
      <a:accent5>
        <a:srgbClr val="CFCDC9"/>
      </a:accent5>
      <a:accent6>
        <a:srgbClr val="0067B9"/>
      </a:accent6>
      <a:hlink>
        <a:srgbClr val="6C6463"/>
      </a:hlink>
      <a:folHlink>
        <a:srgbClr val="CFCDC9"/>
      </a:folHlink>
    </a:clrScheme>
    <a:fontScheme name="Solstice">
      <a:majorFont>
        <a:latin typeface="Gill Sans MT"/>
        <a:ea typeface=""/>
        <a:cs typeface=""/>
        <a:font script="Grek" typeface="Corbel"/>
        <a:font script="Cyrl" typeface="Corbel"/>
        <a:font script="Jpan" typeface="ＭＳ ゴシック"/>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ＭＳ ゴシック"/>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24760</TotalTime>
  <Words>781</Words>
  <Application>Microsoft Office PowerPoint</Application>
  <PresentationFormat>On-screen Show (4:3)</PresentationFormat>
  <Paragraphs>126</Paragraphs>
  <Slides>23</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Gill Sans MT</vt:lpstr>
      <vt:lpstr>4.3-Template_12.7.2016</vt:lpstr>
      <vt:lpstr>USAID Zambia Evidence For Health (E4H)</vt:lpstr>
      <vt:lpstr>FAMILY PLANNING </vt:lpstr>
      <vt:lpstr>Overview of Data Trends 2018 - 2021</vt:lpstr>
      <vt:lpstr>Reviewing Data</vt:lpstr>
      <vt:lpstr>Family Planning Indicator Dashboard</vt:lpstr>
      <vt:lpstr>POSITIVE TRENDS</vt:lpstr>
      <vt:lpstr>Quarterly proportion of clients accessing long-acting reversible contraceptives: 2018-2021</vt:lpstr>
      <vt:lpstr>Proportion  of clients accessing long-acting reversible contraceptives: Jan – Dec 2020 &amp; 2021</vt:lpstr>
      <vt:lpstr>Monthly proportion  of clients accessing long-acting reversible contraceptives: Jan – Dec 2020 &amp; 2021</vt:lpstr>
      <vt:lpstr>Quarterly number of clients accessing LARC  by Quarter from 2018-2021</vt:lpstr>
      <vt:lpstr>CONSISTENT TREND</vt:lpstr>
      <vt:lpstr> FP New Acceptors age 15 – 49 years by Quarter from 2018-2021</vt:lpstr>
      <vt:lpstr>Family Planning Attendances New Acceptor (starting FP): Jan – Dec 2021</vt:lpstr>
      <vt:lpstr>Modern FP method: Jan – Dec 2021</vt:lpstr>
      <vt:lpstr>Medroxyprogesterone injections  2021</vt:lpstr>
      <vt:lpstr>IUCD- CopperT and Hormonal US  for Jan to Dec 2021</vt:lpstr>
      <vt:lpstr>Uptake of Implants (Jadelle and Implanon)</vt:lpstr>
      <vt:lpstr>NEGATIVE TREND</vt:lpstr>
      <vt:lpstr>CHA- Women in Reproductive Age Group visited on Modern FP Method 2018-2021</vt:lpstr>
      <vt:lpstr>Coverage of modern FP initiation for reproductive age women visited by CHA: Jan – Dec 2018 to 2021</vt:lpstr>
      <vt:lpstr>Quarterly percentage of clients discontinued long-acting reversible contraceptives from 2018 - 2021</vt:lpstr>
      <vt:lpstr>Number of  FP implants and IUCD’s removed by Quarter from 2018-2021</vt:lpstr>
      <vt:lpstr>Areas to Follow Up  1. December dip - Chisamba (1), Luano (1), Mkushi (1), Serenje (1), Lusaka (1) and Mpika (2) implant removal data verification Definition of the CHA and if it includes CBDs Stock outs – other partner working on this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USAID Zambia Evidence For Health (E4H)</dc:title>
  <dc:creator>Sitenge, Gift</dc:creator>
  <cp:lastModifiedBy>Slifer-Mbacke, Lisa</cp:lastModifiedBy>
  <cp:revision>402</cp:revision>
  <dcterms:created xsi:type="dcterms:W3CDTF">2020-12-17T12:40:12Z</dcterms:created>
  <dcterms:modified xsi:type="dcterms:W3CDTF">2022-03-09T15:14:19Z</dcterms:modified>
</cp:coreProperties>
</file>